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42EA-B00F-4821-8F77-4C1762604A3D}" type="datetimeFigureOut">
              <a:rPr kumimoji="1" lang="ja-JP" altLang="en-US" smtClean="0"/>
              <a:pPr/>
              <a:t>2020/4/24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FDE1-333C-423A-A482-F3A96B226A0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42EA-B00F-4821-8F77-4C1762604A3D}" type="datetimeFigureOut">
              <a:rPr kumimoji="1" lang="ja-JP" altLang="en-US" smtClean="0"/>
              <a:pPr/>
              <a:t>2020/4/24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FDE1-333C-423A-A482-F3A96B226A0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42EA-B00F-4821-8F77-4C1762604A3D}" type="datetimeFigureOut">
              <a:rPr kumimoji="1" lang="ja-JP" altLang="en-US" smtClean="0"/>
              <a:pPr/>
              <a:t>2020/4/24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FDE1-333C-423A-A482-F3A96B226A0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42EA-B00F-4821-8F77-4C1762604A3D}" type="datetimeFigureOut">
              <a:rPr kumimoji="1" lang="ja-JP" altLang="en-US" smtClean="0"/>
              <a:pPr/>
              <a:t>2020/4/24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FDE1-333C-423A-A482-F3A96B226A0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42EA-B00F-4821-8F77-4C1762604A3D}" type="datetimeFigureOut">
              <a:rPr kumimoji="1" lang="ja-JP" altLang="en-US" smtClean="0"/>
              <a:pPr/>
              <a:t>2020/4/24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FDE1-333C-423A-A482-F3A96B226A0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42EA-B00F-4821-8F77-4C1762604A3D}" type="datetimeFigureOut">
              <a:rPr kumimoji="1" lang="ja-JP" altLang="en-US" smtClean="0"/>
              <a:pPr/>
              <a:t>2020/4/24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FDE1-333C-423A-A482-F3A96B226A0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42EA-B00F-4821-8F77-4C1762604A3D}" type="datetimeFigureOut">
              <a:rPr kumimoji="1" lang="ja-JP" altLang="en-US" smtClean="0"/>
              <a:pPr/>
              <a:t>2020/4/24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FDE1-333C-423A-A482-F3A96B226A0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42EA-B00F-4821-8F77-4C1762604A3D}" type="datetimeFigureOut">
              <a:rPr kumimoji="1" lang="ja-JP" altLang="en-US" smtClean="0"/>
              <a:pPr/>
              <a:t>2020/4/24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FDE1-333C-423A-A482-F3A96B226A0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42EA-B00F-4821-8F77-4C1762604A3D}" type="datetimeFigureOut">
              <a:rPr kumimoji="1" lang="ja-JP" altLang="en-US" smtClean="0"/>
              <a:pPr/>
              <a:t>2020/4/24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FDE1-333C-423A-A482-F3A96B226A0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42EA-B00F-4821-8F77-4C1762604A3D}" type="datetimeFigureOut">
              <a:rPr kumimoji="1" lang="ja-JP" altLang="en-US" smtClean="0"/>
              <a:pPr/>
              <a:t>2020/4/24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FDE1-333C-423A-A482-F3A96B226A0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142EA-B00F-4821-8F77-4C1762604A3D}" type="datetimeFigureOut">
              <a:rPr kumimoji="1" lang="ja-JP" altLang="en-US" smtClean="0"/>
              <a:pPr/>
              <a:t>2020/4/24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6FDE1-333C-423A-A482-F3A96B226A0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142EA-B00F-4821-8F77-4C1762604A3D}" type="datetimeFigureOut">
              <a:rPr kumimoji="1" lang="ja-JP" altLang="en-US" smtClean="0"/>
              <a:pPr/>
              <a:t>2020/4/24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6FDE1-333C-423A-A482-F3A96B226A0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先生だ～</a:t>
            </a:r>
            <a:r>
              <a:rPr lang="ja-JP" altLang="en-US" dirty="0" err="1" smtClean="0"/>
              <a:t>れだ</a:t>
            </a:r>
            <a:r>
              <a:rPr lang="ja-JP" altLang="en-US" dirty="0" smtClean="0"/>
              <a:t>クイズ♪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157-t20\Desktop\2キャプチャ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620688"/>
            <a:ext cx="5067300" cy="5191125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157-t20\Desktop\1キャプチャ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196752"/>
            <a:ext cx="7831397" cy="41764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157-t20\Desktop\3キャプチャ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764704"/>
            <a:ext cx="5520244" cy="4752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6</Words>
  <Application>Microsoft Office PowerPoint</Application>
  <PresentationFormat>画面に合わせる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テーマ</vt:lpstr>
      <vt:lpstr>先生だ～れだクイズ♪</vt:lpstr>
      <vt:lpstr>スライド 2</vt:lpstr>
      <vt:lpstr>スライド 3</vt:lpstr>
      <vt:lpstr>スライド 4</vt:lpstr>
    </vt:vector>
  </TitlesOfParts>
  <Company>町田市教育委員会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先生だ～れだクイズ♪</dc:title>
  <dc:creator>test</dc:creator>
  <cp:lastModifiedBy>test</cp:lastModifiedBy>
  <cp:revision>5</cp:revision>
  <dcterms:created xsi:type="dcterms:W3CDTF">2020-04-24T02:09:09Z</dcterms:created>
  <dcterms:modified xsi:type="dcterms:W3CDTF">2020-04-24T06:07:01Z</dcterms:modified>
</cp:coreProperties>
</file>