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6" r:id="rId2"/>
    <p:sldId id="257" r:id="rId3"/>
    <p:sldId id="258" r:id="rId4"/>
    <p:sldId id="261" r:id="rId5"/>
    <p:sldId id="262" r:id="rId6"/>
    <p:sldId id="259" r:id="rId7"/>
    <p:sldId id="263" r:id="rId8"/>
    <p:sldId id="264" r:id="rId9"/>
  </p:sldIdLst>
  <p:sldSz cx="12192000" cy="6858000"/>
  <p:notesSz cx="9866313" cy="67357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6255" cy="33814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587733" y="0"/>
            <a:ext cx="4276254" cy="33814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C895F5-735D-4B84-B7D2-86FA0172BB09}" type="datetimeFigureOut">
              <a:rPr kumimoji="1" lang="ja-JP" altLang="en-US" smtClean="0"/>
              <a:t>2020/4/30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6397620"/>
            <a:ext cx="4276255" cy="33814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587733" y="6397620"/>
            <a:ext cx="4276254" cy="33814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C43374-F6B8-4438-B93A-18CEB7DEFA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39354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4A817-AFC4-4297-B532-2C4B8BEAD5FC}" type="datetimeFigureOut">
              <a:rPr kumimoji="1" lang="ja-JP" altLang="en-US" smtClean="0"/>
              <a:t>2020/4/30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7AE46-22F1-431B-A324-B14729C5E5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4678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4A817-AFC4-4297-B532-2C4B8BEAD5FC}" type="datetimeFigureOut">
              <a:rPr kumimoji="1" lang="ja-JP" altLang="en-US" smtClean="0"/>
              <a:t>2020/4/30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7AE46-22F1-431B-A324-B14729C5E5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5170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4A817-AFC4-4297-B532-2C4B8BEAD5FC}" type="datetimeFigureOut">
              <a:rPr kumimoji="1" lang="ja-JP" altLang="en-US" smtClean="0"/>
              <a:t>2020/4/30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7AE46-22F1-431B-A324-B14729C5E5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5661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4A817-AFC4-4297-B532-2C4B8BEAD5FC}" type="datetimeFigureOut">
              <a:rPr kumimoji="1" lang="ja-JP" altLang="en-US" smtClean="0"/>
              <a:t>2020/4/30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7AE46-22F1-431B-A324-B14729C5E5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3000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4A817-AFC4-4297-B532-2C4B8BEAD5FC}" type="datetimeFigureOut">
              <a:rPr kumimoji="1" lang="ja-JP" altLang="en-US" smtClean="0"/>
              <a:t>2020/4/30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7AE46-22F1-431B-A324-B14729C5E5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0529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4A817-AFC4-4297-B532-2C4B8BEAD5FC}" type="datetimeFigureOut">
              <a:rPr kumimoji="1" lang="ja-JP" altLang="en-US" smtClean="0"/>
              <a:t>2020/4/30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7AE46-22F1-431B-A324-B14729C5E5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0014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4A817-AFC4-4297-B532-2C4B8BEAD5FC}" type="datetimeFigureOut">
              <a:rPr kumimoji="1" lang="ja-JP" altLang="en-US" smtClean="0"/>
              <a:t>2020/4/30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7AE46-22F1-431B-A324-B14729C5E5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6756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4A817-AFC4-4297-B532-2C4B8BEAD5FC}" type="datetimeFigureOut">
              <a:rPr kumimoji="1" lang="ja-JP" altLang="en-US" smtClean="0"/>
              <a:t>2020/4/30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7AE46-22F1-431B-A324-B14729C5E5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6541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4A817-AFC4-4297-B532-2C4B8BEAD5FC}" type="datetimeFigureOut">
              <a:rPr kumimoji="1" lang="ja-JP" altLang="en-US" smtClean="0"/>
              <a:t>2020/4/30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7AE46-22F1-431B-A324-B14729C5E5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6419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4A817-AFC4-4297-B532-2C4B8BEAD5FC}" type="datetimeFigureOut">
              <a:rPr kumimoji="1" lang="ja-JP" altLang="en-US" smtClean="0"/>
              <a:t>2020/4/30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7AE46-22F1-431B-A324-B14729C5E5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3162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4A817-AFC4-4297-B532-2C4B8BEAD5FC}" type="datetimeFigureOut">
              <a:rPr kumimoji="1" lang="ja-JP" altLang="en-US" smtClean="0"/>
              <a:t>2020/4/30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7AE46-22F1-431B-A324-B14729C5E5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0252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4A817-AFC4-4297-B532-2C4B8BEAD5FC}" type="datetimeFigureOut">
              <a:rPr kumimoji="1" lang="ja-JP" altLang="en-US" smtClean="0"/>
              <a:t>2020/4/30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C7AE46-22F1-431B-A324-B14729C5E5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860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697" y="251040"/>
            <a:ext cx="11639006" cy="6215074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14102" y="1916583"/>
            <a:ext cx="10663646" cy="2387600"/>
          </a:xfrm>
        </p:spPr>
        <p:txBody>
          <a:bodyPr>
            <a:normAutofit/>
          </a:bodyPr>
          <a:lstStyle/>
          <a:p>
            <a:r>
              <a:rPr kumimoji="1" lang="ja-JP" altLang="en-US" sz="6600" dirty="0" smtClean="0"/>
              <a:t>わたしたちのくらしと水</a:t>
            </a:r>
            <a:r>
              <a:rPr kumimoji="1" lang="en-US" altLang="ja-JP" sz="6600" dirty="0" smtClean="0"/>
              <a:t/>
            </a:r>
            <a:br>
              <a:rPr kumimoji="1" lang="en-US" altLang="ja-JP" sz="6600" dirty="0" smtClean="0"/>
            </a:br>
            <a:r>
              <a:rPr kumimoji="1" lang="ja-JP" altLang="en-US" sz="6600" dirty="0" smtClean="0"/>
              <a:t>①</a:t>
            </a:r>
            <a:endParaRPr kumimoji="1" lang="ja-JP" altLang="en-US" sz="6600" dirty="0"/>
          </a:p>
        </p:txBody>
      </p:sp>
    </p:spTree>
    <p:extLst>
      <p:ext uri="{BB962C8B-B14F-4D97-AF65-F5344CB8AC3E}">
        <p14:creationId xmlns:p14="http://schemas.microsoft.com/office/powerpoint/2010/main" val="37225956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201781" y="2335905"/>
            <a:ext cx="9274629" cy="2063931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5400" kern="100" dirty="0">
                <a:effectLst/>
                <a:latin typeface="游明朝" panose="02020400000000000000" pitchFamily="18" charset="-128"/>
                <a:ea typeface="HGPｺﾞｼｯｸE" panose="020B0900000000000000" pitchFamily="50" charset="-128"/>
                <a:cs typeface="Times New Roman" panose="02020603050405020304" pitchFamily="18" charset="0"/>
              </a:rPr>
              <a:t>わたしたちは、１日にどのくらい水を使っているのか考えよう。</a:t>
            </a:r>
            <a:endParaRPr lang="ja-JP" sz="54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319349" y="1227909"/>
            <a:ext cx="318733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dirty="0" smtClean="0"/>
              <a:t>めあて</a:t>
            </a:r>
            <a:endParaRPr kumimoji="1" lang="ja-JP" altLang="en-US" sz="6600" dirty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5849" y="3048000"/>
            <a:ext cx="5724525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611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404949" y="414886"/>
            <a:ext cx="63746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ja-JP" dirty="0">
                <a:ea typeface="游明朝" panose="02020400000000000000" pitchFamily="18" charset="-128"/>
                <a:cs typeface="Times New Roman" panose="02020603050405020304" pitchFamily="18" charset="0"/>
              </a:rPr>
              <a:t>朝起きてからねるまで、どんなときに水を使っていますか。</a:t>
            </a:r>
            <a:endParaRPr lang="ja-JP" altLang="en-US" dirty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736" y="1105580"/>
            <a:ext cx="2171700" cy="2105025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9501" y="1057954"/>
            <a:ext cx="2076450" cy="2200275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74998" y="1115104"/>
            <a:ext cx="2133600" cy="2143125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4789" y="3688410"/>
            <a:ext cx="1933575" cy="2362200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95586" y="4059885"/>
            <a:ext cx="2295525" cy="1990725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941798" y="4345635"/>
            <a:ext cx="2686050" cy="1704975"/>
          </a:xfrm>
          <a:prstGeom prst="rect">
            <a:avLst/>
          </a:prstGeom>
        </p:spPr>
      </p:pic>
      <p:sp>
        <p:nvSpPr>
          <p:cNvPr id="10" name="テキスト ボックス 9"/>
          <p:cNvSpPr txBox="1"/>
          <p:nvPr/>
        </p:nvSpPr>
        <p:spPr>
          <a:xfrm>
            <a:off x="1160962" y="3258229"/>
            <a:ext cx="21717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おふろ</a:t>
            </a:r>
            <a:endParaRPr kumimoji="1" lang="ja-JP" altLang="en-US" sz="32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459876" y="3258228"/>
            <a:ext cx="21717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水を飲む</a:t>
            </a:r>
            <a:endParaRPr kumimoji="1" lang="ja-JP" altLang="en-US" sz="32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8186192" y="3210605"/>
            <a:ext cx="21717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せんたく</a:t>
            </a:r>
            <a:endParaRPr kumimoji="1" lang="ja-JP" altLang="en-US" sz="32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978275" y="6094816"/>
            <a:ext cx="21717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トイレ</a:t>
            </a:r>
            <a:endParaRPr kumimoji="1" lang="ja-JP" altLang="en-US" sz="32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185954" y="6094816"/>
            <a:ext cx="26505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お皿をあらう</a:t>
            </a:r>
            <a:endParaRPr kumimoji="1" lang="ja-JP" altLang="en-US" sz="32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9456148" y="6094816"/>
            <a:ext cx="21717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料理</a:t>
            </a:r>
            <a:endParaRPr kumimoji="1" lang="ja-JP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4269464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614855" y="583324"/>
            <a:ext cx="1109892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5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学校では、１日でペットボトル</a:t>
            </a:r>
            <a:endParaRPr kumimoji="1" lang="en-US" altLang="ja-JP" sz="5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5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何本分の水を使っているでしょう。</a:t>
            </a:r>
            <a:endParaRPr kumimoji="1" lang="ja-JP" altLang="en-US" sz="5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721" y="2759571"/>
            <a:ext cx="3107285" cy="3205706"/>
          </a:xfrm>
          <a:prstGeom prst="rect">
            <a:avLst/>
          </a:prstGeom>
        </p:spPr>
      </p:pic>
      <p:sp>
        <p:nvSpPr>
          <p:cNvPr id="4" name="テキスト ボックス 3"/>
          <p:cNvSpPr txBox="1"/>
          <p:nvPr/>
        </p:nvSpPr>
        <p:spPr>
          <a:xfrm>
            <a:off x="993228" y="3358055"/>
            <a:ext cx="5770179" cy="30900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993227" y="2858093"/>
            <a:ext cx="5917023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答え</a:t>
            </a:r>
            <a:endParaRPr kumimoji="1" lang="en-US" altLang="ja-JP" sz="66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660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ja-JP" altLang="en-US" sz="72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　約２万</a:t>
            </a:r>
            <a:r>
              <a:rPr kumimoji="1" lang="ja-JP" altLang="en-US" sz="72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本</a:t>
            </a:r>
            <a:endParaRPr kumimoji="1" lang="ja-JP" altLang="en-US" sz="720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25794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図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4229" y="3819109"/>
            <a:ext cx="5225142" cy="2800390"/>
          </a:xfrm>
          <a:prstGeom prst="rect">
            <a:avLst/>
          </a:prstGeom>
        </p:spPr>
      </p:pic>
      <p:sp>
        <p:nvSpPr>
          <p:cNvPr id="2" name="テキスト ボックス 1"/>
          <p:cNvSpPr txBox="1"/>
          <p:nvPr/>
        </p:nvSpPr>
        <p:spPr>
          <a:xfrm>
            <a:off x="496389" y="287383"/>
            <a:ext cx="1022821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プールに</a:t>
            </a:r>
            <a:r>
              <a:rPr lang="ja-JP" altLang="en-US" sz="6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水を</a:t>
            </a:r>
            <a:r>
              <a:rPr kumimoji="1" lang="ja-JP" altLang="en-US" sz="6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ためた日は</a:t>
            </a:r>
            <a:r>
              <a:rPr kumimoji="1" lang="en-US" altLang="ja-JP" sz="6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…</a:t>
            </a:r>
            <a:endParaRPr kumimoji="1" lang="ja-JP" altLang="en-US" sz="6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" name="爆発 1 3"/>
          <p:cNvSpPr/>
          <p:nvPr/>
        </p:nvSpPr>
        <p:spPr>
          <a:xfrm>
            <a:off x="99608" y="1303046"/>
            <a:ext cx="6126478" cy="4078851"/>
          </a:xfrm>
          <a:prstGeom prst="irregularSeal1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8800" dirty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-186144" y="2318709"/>
            <a:ext cx="746542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0" dirty="0" smtClean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１０万３千本分</a:t>
            </a:r>
            <a:endParaRPr kumimoji="1" lang="ja-JP" altLang="en-US" sz="8000" dirty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77573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270724" y="475009"/>
            <a:ext cx="45704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ja-JP" dirty="0">
                <a:ea typeface="游明朝" panose="02020400000000000000" pitchFamily="18" charset="-128"/>
                <a:cs typeface="Times New Roman" panose="02020603050405020304" pitchFamily="18" charset="0"/>
              </a:rPr>
              <a:t>学校では、どんなときに水を使いますか？</a:t>
            </a:r>
            <a:endParaRPr lang="ja-JP" altLang="en-US" dirty="0"/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071" y="1207906"/>
            <a:ext cx="2143125" cy="2143125"/>
          </a:xfrm>
          <a:prstGeom prst="rect">
            <a:avLst/>
          </a:prstGeom>
        </p:spPr>
      </p:pic>
      <p:pic>
        <p:nvPicPr>
          <p:cNvPr id="4" name="図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0283" y="1131706"/>
            <a:ext cx="2057400" cy="2219325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50418" y="1632743"/>
            <a:ext cx="1821045" cy="1610520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63633" y="4030980"/>
            <a:ext cx="2400300" cy="1905000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99648" y="3792855"/>
            <a:ext cx="2143125" cy="2143125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922267" y="3867634"/>
            <a:ext cx="2298391" cy="1993565"/>
          </a:xfrm>
          <a:prstGeom prst="rect">
            <a:avLst/>
          </a:prstGeom>
        </p:spPr>
      </p:pic>
      <p:sp>
        <p:nvSpPr>
          <p:cNvPr id="10" name="テキスト ボックス 9"/>
          <p:cNvSpPr txBox="1"/>
          <p:nvPr/>
        </p:nvSpPr>
        <p:spPr>
          <a:xfrm>
            <a:off x="888274" y="3258229"/>
            <a:ext cx="24443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筆をあらう</a:t>
            </a:r>
            <a:endParaRPr kumimoji="1" lang="ja-JP" altLang="en-US" sz="32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440283" y="3346008"/>
            <a:ext cx="21717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水やり</a:t>
            </a:r>
            <a:endParaRPr kumimoji="1" lang="ja-JP" altLang="en-US" sz="32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8002770" y="3258229"/>
            <a:ext cx="21717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水を飲む</a:t>
            </a:r>
            <a:endParaRPr kumimoji="1" lang="ja-JP" altLang="en-US" sz="32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863633" y="5952895"/>
            <a:ext cx="21717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プール</a:t>
            </a:r>
            <a:endParaRPr kumimoji="1" lang="ja-JP" altLang="en-US" sz="32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152207" y="5971401"/>
            <a:ext cx="32096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きゅう食を作る</a:t>
            </a:r>
            <a:endParaRPr kumimoji="1" lang="ja-JP" altLang="en-US" sz="32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9325248" y="5935980"/>
            <a:ext cx="21717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トイレ</a:t>
            </a:r>
            <a:endParaRPr kumimoji="1" lang="ja-JP" altLang="en-US" sz="3200" dirty="0"/>
          </a:p>
        </p:txBody>
      </p:sp>
    </p:spTree>
    <p:extLst>
      <p:ext uri="{BB962C8B-B14F-4D97-AF65-F5344CB8AC3E}">
        <p14:creationId xmlns:p14="http://schemas.microsoft.com/office/powerpoint/2010/main" val="4005131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716" y="318556"/>
            <a:ext cx="11414235" cy="6042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22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665659" y="1928610"/>
            <a:ext cx="10516147" cy="2063931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5400" kern="100" dirty="0">
                <a:effectLst/>
                <a:latin typeface="游明朝" panose="02020400000000000000" pitchFamily="18" charset="-128"/>
                <a:ea typeface="HGPｺﾞｼｯｸE" panose="020B0900000000000000" pitchFamily="50" charset="-128"/>
                <a:cs typeface="Times New Roman" panose="02020603050405020304" pitchFamily="18" charset="0"/>
              </a:rPr>
              <a:t>わたしたちは、１日</a:t>
            </a:r>
            <a:r>
              <a:rPr lang="ja-JP" sz="5400" kern="100" dirty="0" smtClean="0">
                <a:effectLst/>
                <a:latin typeface="游明朝" panose="02020400000000000000" pitchFamily="18" charset="-128"/>
                <a:ea typeface="HGPｺﾞｼｯｸE" panose="020B0900000000000000" pitchFamily="50" charset="-128"/>
                <a:cs typeface="Times New Roman" panose="02020603050405020304" pitchFamily="18" charset="0"/>
              </a:rPr>
              <a:t>に</a:t>
            </a:r>
            <a:r>
              <a:rPr lang="ja-JP" altLang="en-US" sz="5400" kern="100" dirty="0" smtClean="0">
                <a:effectLst/>
                <a:latin typeface="游明朝" panose="02020400000000000000" pitchFamily="18" charset="-128"/>
                <a:ea typeface="HGPｺﾞｼｯｸE" panose="020B0900000000000000" pitchFamily="50" charset="-128"/>
                <a:cs typeface="Times New Roman" panose="02020603050405020304" pitchFamily="18" charset="0"/>
              </a:rPr>
              <a:t>たくさんの水をいろいろな</a:t>
            </a:r>
            <a:r>
              <a:rPr lang="ja-JP" altLang="en-US" sz="5400" kern="100" smtClean="0">
                <a:effectLst/>
                <a:latin typeface="游明朝" panose="02020400000000000000" pitchFamily="18" charset="-128"/>
                <a:ea typeface="HGPｺﾞｼｯｸE" panose="020B0900000000000000" pitchFamily="50" charset="-128"/>
                <a:cs typeface="Times New Roman" panose="02020603050405020304" pitchFamily="18" charset="0"/>
              </a:rPr>
              <a:t>場面で使っている</a:t>
            </a:r>
            <a:r>
              <a:rPr lang="ja-JP" sz="5400" kern="100" smtClean="0">
                <a:effectLst/>
                <a:latin typeface="游明朝" panose="02020400000000000000" pitchFamily="18" charset="-128"/>
                <a:ea typeface="HGPｺﾞｼｯｸE" panose="020B0900000000000000" pitchFamily="50" charset="-128"/>
                <a:cs typeface="Times New Roman" panose="02020603050405020304" pitchFamily="18" charset="0"/>
              </a:rPr>
              <a:t>。</a:t>
            </a:r>
            <a:endParaRPr lang="ja-JP" sz="54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201781" y="809898"/>
            <a:ext cx="318733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dirty="0" smtClean="0"/>
              <a:t>まとめ</a:t>
            </a:r>
            <a:endParaRPr kumimoji="1" lang="ja-JP" altLang="en-US" sz="6600" dirty="0"/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575367" y="3704771"/>
            <a:ext cx="4729843" cy="3153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1075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115</Words>
  <Application>Microsoft Office PowerPoint</Application>
  <PresentationFormat>ワイド画面</PresentationFormat>
  <Paragraphs>26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8" baseType="lpstr">
      <vt:lpstr>HGPｺﾞｼｯｸE</vt:lpstr>
      <vt:lpstr>HGS創英角ﾎﾟｯﾌﾟ体</vt:lpstr>
      <vt:lpstr>HG丸ｺﾞｼｯｸM-PRO</vt:lpstr>
      <vt:lpstr>HG創英角ﾎﾟｯﾌﾟ体</vt:lpstr>
      <vt:lpstr>游ゴシック</vt:lpstr>
      <vt:lpstr>游ゴシック Light</vt:lpstr>
      <vt:lpstr>游明朝</vt:lpstr>
      <vt:lpstr>Arial</vt:lpstr>
      <vt:lpstr>Times New Roman</vt:lpstr>
      <vt:lpstr>Office テーマ</vt:lpstr>
      <vt:lpstr>わたしたちのくらしと水 ①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町田市教育委員会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わたしたちのくらしと水 ①</dc:title>
  <dc:creator>157-t11</dc:creator>
  <cp:lastModifiedBy>157-t11</cp:lastModifiedBy>
  <cp:revision>10</cp:revision>
  <cp:lastPrinted>2020-04-30T06:57:41Z</cp:lastPrinted>
  <dcterms:created xsi:type="dcterms:W3CDTF">2020-04-29T23:29:16Z</dcterms:created>
  <dcterms:modified xsi:type="dcterms:W3CDTF">2020-04-30T06:58:19Z</dcterms:modified>
</cp:coreProperties>
</file>