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1" r:id="rId3"/>
    <p:sldId id="274" r:id="rId4"/>
    <p:sldId id="289" r:id="rId5"/>
    <p:sldId id="290" r:id="rId6"/>
    <p:sldId id="301" r:id="rId7"/>
    <p:sldId id="297" r:id="rId8"/>
    <p:sldId id="298" r:id="rId9"/>
    <p:sldId id="302" r:id="rId10"/>
    <p:sldId id="299" r:id="rId11"/>
    <p:sldId id="300" r:id="rId12"/>
    <p:sldId id="275" r:id="rId13"/>
    <p:sldId id="279"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3399"/>
    <a:srgbClr val="FFCCFF"/>
    <a:srgbClr val="C1D44C"/>
    <a:srgbClr val="E1FFE1"/>
    <a:srgbClr val="FFFFCC"/>
    <a:srgbClr val="FFFF99"/>
    <a:srgbClr val="99FF99"/>
    <a:srgbClr val="66FF66"/>
    <a:srgbClr val="81F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090" autoAdjust="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BC8B8-23C7-4620-81F8-E39BA3C33A65}" type="datetimeFigureOut">
              <a:rPr kumimoji="1" lang="ja-JP" altLang="en-US" smtClean="0"/>
              <a:t>2020/4/30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77A97-A003-48C9-B374-CF3C54F04D38}" type="slidenum">
              <a:rPr kumimoji="1" lang="ja-JP" altLang="en-US" smtClean="0"/>
              <a:t>‹#›</a:t>
            </a:fld>
            <a:endParaRPr kumimoji="1" lang="ja-JP" altLang="en-US"/>
          </a:p>
        </p:txBody>
      </p:sp>
    </p:spTree>
    <p:extLst>
      <p:ext uri="{BB962C8B-B14F-4D97-AF65-F5344CB8AC3E}">
        <p14:creationId xmlns:p14="http://schemas.microsoft.com/office/powerpoint/2010/main" val="21936681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770D029-770B-4656-A428-D254EF9E32A7}" type="datetimeFigureOut">
              <a:rPr kumimoji="1" lang="ja-JP" altLang="en-US" smtClean="0"/>
              <a:t>2020/4/30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D091B2-25E5-42F4-9B7E-FC2F7F34326B}" type="slidenum">
              <a:rPr kumimoji="1" lang="ja-JP" altLang="en-US" smtClean="0"/>
              <a:t>‹#›</a:t>
            </a:fld>
            <a:endParaRPr kumimoji="1" lang="ja-JP" altLang="en-US"/>
          </a:p>
        </p:txBody>
      </p:sp>
    </p:spTree>
    <p:extLst>
      <p:ext uri="{BB962C8B-B14F-4D97-AF65-F5344CB8AC3E}">
        <p14:creationId xmlns:p14="http://schemas.microsoft.com/office/powerpoint/2010/main" val="4220175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770D029-770B-4656-A428-D254EF9E32A7}" type="datetimeFigureOut">
              <a:rPr kumimoji="1" lang="ja-JP" altLang="en-US" smtClean="0"/>
              <a:t>2020/4/30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D091B2-25E5-42F4-9B7E-FC2F7F34326B}" type="slidenum">
              <a:rPr kumimoji="1" lang="ja-JP" altLang="en-US" smtClean="0"/>
              <a:t>‹#›</a:t>
            </a:fld>
            <a:endParaRPr kumimoji="1" lang="ja-JP" altLang="en-US"/>
          </a:p>
        </p:txBody>
      </p:sp>
    </p:spTree>
    <p:extLst>
      <p:ext uri="{BB962C8B-B14F-4D97-AF65-F5344CB8AC3E}">
        <p14:creationId xmlns:p14="http://schemas.microsoft.com/office/powerpoint/2010/main" val="156391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770D029-770B-4656-A428-D254EF9E32A7}" type="datetimeFigureOut">
              <a:rPr kumimoji="1" lang="ja-JP" altLang="en-US" smtClean="0"/>
              <a:t>2020/4/30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D091B2-25E5-42F4-9B7E-FC2F7F34326B}" type="slidenum">
              <a:rPr kumimoji="1" lang="ja-JP" altLang="en-US" smtClean="0"/>
              <a:t>‹#›</a:t>
            </a:fld>
            <a:endParaRPr kumimoji="1" lang="ja-JP" altLang="en-US"/>
          </a:p>
        </p:txBody>
      </p:sp>
    </p:spTree>
    <p:extLst>
      <p:ext uri="{BB962C8B-B14F-4D97-AF65-F5344CB8AC3E}">
        <p14:creationId xmlns:p14="http://schemas.microsoft.com/office/powerpoint/2010/main" val="429241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770D029-770B-4656-A428-D254EF9E32A7}" type="datetimeFigureOut">
              <a:rPr kumimoji="1" lang="ja-JP" altLang="en-US" smtClean="0"/>
              <a:t>2020/4/30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D091B2-25E5-42F4-9B7E-FC2F7F34326B}" type="slidenum">
              <a:rPr kumimoji="1" lang="ja-JP" altLang="en-US" smtClean="0"/>
              <a:t>‹#›</a:t>
            </a:fld>
            <a:endParaRPr kumimoji="1" lang="ja-JP" altLang="en-US"/>
          </a:p>
        </p:txBody>
      </p:sp>
    </p:spTree>
    <p:extLst>
      <p:ext uri="{BB962C8B-B14F-4D97-AF65-F5344CB8AC3E}">
        <p14:creationId xmlns:p14="http://schemas.microsoft.com/office/powerpoint/2010/main" val="210233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770D029-770B-4656-A428-D254EF9E32A7}" type="datetimeFigureOut">
              <a:rPr kumimoji="1" lang="ja-JP" altLang="en-US" smtClean="0"/>
              <a:t>2020/4/30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D091B2-25E5-42F4-9B7E-FC2F7F34326B}" type="slidenum">
              <a:rPr kumimoji="1" lang="ja-JP" altLang="en-US" smtClean="0"/>
              <a:t>‹#›</a:t>
            </a:fld>
            <a:endParaRPr kumimoji="1" lang="ja-JP" altLang="en-US"/>
          </a:p>
        </p:txBody>
      </p:sp>
    </p:spTree>
    <p:extLst>
      <p:ext uri="{BB962C8B-B14F-4D97-AF65-F5344CB8AC3E}">
        <p14:creationId xmlns:p14="http://schemas.microsoft.com/office/powerpoint/2010/main" val="1893769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770D029-770B-4656-A428-D254EF9E32A7}" type="datetimeFigureOut">
              <a:rPr kumimoji="1" lang="ja-JP" altLang="en-US" smtClean="0"/>
              <a:t>2020/4/30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D091B2-25E5-42F4-9B7E-FC2F7F34326B}" type="slidenum">
              <a:rPr kumimoji="1" lang="ja-JP" altLang="en-US" smtClean="0"/>
              <a:t>‹#›</a:t>
            </a:fld>
            <a:endParaRPr kumimoji="1" lang="ja-JP" altLang="en-US"/>
          </a:p>
        </p:txBody>
      </p:sp>
    </p:spTree>
    <p:extLst>
      <p:ext uri="{BB962C8B-B14F-4D97-AF65-F5344CB8AC3E}">
        <p14:creationId xmlns:p14="http://schemas.microsoft.com/office/powerpoint/2010/main" val="267347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770D029-770B-4656-A428-D254EF9E32A7}" type="datetimeFigureOut">
              <a:rPr kumimoji="1" lang="ja-JP" altLang="en-US" smtClean="0"/>
              <a:t>2020/4/30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ED091B2-25E5-42F4-9B7E-FC2F7F34326B}" type="slidenum">
              <a:rPr kumimoji="1" lang="ja-JP" altLang="en-US" smtClean="0"/>
              <a:t>‹#›</a:t>
            </a:fld>
            <a:endParaRPr kumimoji="1" lang="ja-JP" altLang="en-US"/>
          </a:p>
        </p:txBody>
      </p:sp>
    </p:spTree>
    <p:extLst>
      <p:ext uri="{BB962C8B-B14F-4D97-AF65-F5344CB8AC3E}">
        <p14:creationId xmlns:p14="http://schemas.microsoft.com/office/powerpoint/2010/main" val="4382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770D029-770B-4656-A428-D254EF9E32A7}" type="datetimeFigureOut">
              <a:rPr kumimoji="1" lang="ja-JP" altLang="en-US" smtClean="0"/>
              <a:t>2020/4/30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ED091B2-25E5-42F4-9B7E-FC2F7F34326B}" type="slidenum">
              <a:rPr kumimoji="1" lang="ja-JP" altLang="en-US" smtClean="0"/>
              <a:t>‹#›</a:t>
            </a:fld>
            <a:endParaRPr kumimoji="1" lang="ja-JP" altLang="en-US"/>
          </a:p>
        </p:txBody>
      </p:sp>
    </p:spTree>
    <p:extLst>
      <p:ext uri="{BB962C8B-B14F-4D97-AF65-F5344CB8AC3E}">
        <p14:creationId xmlns:p14="http://schemas.microsoft.com/office/powerpoint/2010/main" val="300259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770D029-770B-4656-A428-D254EF9E32A7}" type="datetimeFigureOut">
              <a:rPr kumimoji="1" lang="ja-JP" altLang="en-US" smtClean="0"/>
              <a:t>2020/4/30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ED091B2-25E5-42F4-9B7E-FC2F7F34326B}" type="slidenum">
              <a:rPr kumimoji="1" lang="ja-JP" altLang="en-US" smtClean="0"/>
              <a:t>‹#›</a:t>
            </a:fld>
            <a:endParaRPr kumimoji="1" lang="ja-JP" altLang="en-US"/>
          </a:p>
        </p:txBody>
      </p:sp>
    </p:spTree>
    <p:extLst>
      <p:ext uri="{BB962C8B-B14F-4D97-AF65-F5344CB8AC3E}">
        <p14:creationId xmlns:p14="http://schemas.microsoft.com/office/powerpoint/2010/main" val="236432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770D029-770B-4656-A428-D254EF9E32A7}" type="datetimeFigureOut">
              <a:rPr kumimoji="1" lang="ja-JP" altLang="en-US" smtClean="0"/>
              <a:t>2020/4/30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D091B2-25E5-42F4-9B7E-FC2F7F34326B}" type="slidenum">
              <a:rPr kumimoji="1" lang="ja-JP" altLang="en-US" smtClean="0"/>
              <a:t>‹#›</a:t>
            </a:fld>
            <a:endParaRPr kumimoji="1" lang="ja-JP" altLang="en-US"/>
          </a:p>
        </p:txBody>
      </p:sp>
    </p:spTree>
    <p:extLst>
      <p:ext uri="{BB962C8B-B14F-4D97-AF65-F5344CB8AC3E}">
        <p14:creationId xmlns:p14="http://schemas.microsoft.com/office/powerpoint/2010/main" val="315297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770D029-770B-4656-A428-D254EF9E32A7}" type="datetimeFigureOut">
              <a:rPr kumimoji="1" lang="ja-JP" altLang="en-US" smtClean="0"/>
              <a:t>2020/4/30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D091B2-25E5-42F4-9B7E-FC2F7F34326B}" type="slidenum">
              <a:rPr kumimoji="1" lang="ja-JP" altLang="en-US" smtClean="0"/>
              <a:t>‹#›</a:t>
            </a:fld>
            <a:endParaRPr kumimoji="1" lang="ja-JP" altLang="en-US"/>
          </a:p>
        </p:txBody>
      </p:sp>
    </p:spTree>
    <p:extLst>
      <p:ext uri="{BB962C8B-B14F-4D97-AF65-F5344CB8AC3E}">
        <p14:creationId xmlns:p14="http://schemas.microsoft.com/office/powerpoint/2010/main" val="2824081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0D029-770B-4656-A428-D254EF9E32A7}" type="datetimeFigureOut">
              <a:rPr kumimoji="1" lang="ja-JP" altLang="en-US" smtClean="0"/>
              <a:t>2020/4/30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091B2-25E5-42F4-9B7E-FC2F7F34326B}" type="slidenum">
              <a:rPr kumimoji="1" lang="ja-JP" altLang="en-US" smtClean="0"/>
              <a:t>‹#›</a:t>
            </a:fld>
            <a:endParaRPr kumimoji="1" lang="ja-JP" altLang="en-US"/>
          </a:p>
        </p:txBody>
      </p:sp>
    </p:spTree>
    <p:extLst>
      <p:ext uri="{BB962C8B-B14F-4D97-AF65-F5344CB8AC3E}">
        <p14:creationId xmlns:p14="http://schemas.microsoft.com/office/powerpoint/2010/main" val="918340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11285" y="2316480"/>
            <a:ext cx="5769429" cy="1343706"/>
          </a:xfrm>
        </p:spPr>
        <p:txBody>
          <a:bodyPr>
            <a:normAutofit fontScale="90000"/>
          </a:bodyPr>
          <a:lstStyle/>
          <a:p>
            <a:r>
              <a:rPr kumimoji="1" lang="ja-JP" altLang="en-US" sz="8800" dirty="0" smtClean="0">
                <a:latin typeface="UD デジタル 教科書体 N-B" panose="02020700000000000000" pitchFamily="17" charset="-128"/>
                <a:ea typeface="UD デジタル 教科書体 N-B" panose="02020700000000000000" pitchFamily="17" charset="-128"/>
              </a:rPr>
              <a:t>大きい数のしくみ②</a:t>
            </a:r>
            <a:endParaRPr kumimoji="1" lang="ja-JP" altLang="en-US" sz="8800" dirty="0">
              <a:latin typeface="UD デジタル 教科書体 N-B" panose="02020700000000000000" pitchFamily="17" charset="-128"/>
              <a:ea typeface="UD デジタル 教科書体 N-B" panose="02020700000000000000" pitchFamily="17" charset="-128"/>
            </a:endParaRPr>
          </a:p>
        </p:txBody>
      </p:sp>
      <p:sp>
        <p:nvSpPr>
          <p:cNvPr id="3" name="サブタイトル 2"/>
          <p:cNvSpPr>
            <a:spLocks noGrp="1"/>
          </p:cNvSpPr>
          <p:nvPr>
            <p:ph type="subTitle" idx="1"/>
          </p:nvPr>
        </p:nvSpPr>
        <p:spPr>
          <a:xfrm>
            <a:off x="3922776" y="4295675"/>
            <a:ext cx="4346448" cy="1655762"/>
          </a:xfrm>
        </p:spPr>
        <p:txBody>
          <a:bodyPr>
            <a:normAutofit/>
          </a:bodyPr>
          <a:lstStyle/>
          <a:p>
            <a:r>
              <a:rPr kumimoji="1" lang="ja-JP" altLang="en-US" sz="7200" dirty="0" smtClean="0">
                <a:latin typeface="UD デジタル 教科書体 N-B" panose="02020700000000000000" pitchFamily="17" charset="-128"/>
                <a:ea typeface="UD デジタル 教科書体 N-B" panose="02020700000000000000" pitchFamily="17" charset="-128"/>
              </a:rPr>
              <a:t>４年生</a:t>
            </a:r>
            <a:endParaRPr kumimoji="1" lang="ja-JP" altLang="en-US" sz="7200" dirty="0">
              <a:latin typeface="UD デジタル 教科書体 N-B" panose="02020700000000000000" pitchFamily="17" charset="-128"/>
              <a:ea typeface="UD デジタル 教科書体 N-B" panose="02020700000000000000" pitchFamily="17"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56" y="3378365"/>
            <a:ext cx="2863338" cy="2899334"/>
          </a:xfrm>
          <a:prstGeom prst="rect">
            <a:avLst/>
          </a:prstGeom>
        </p:spPr>
      </p:pic>
    </p:spTree>
    <p:extLst>
      <p:ext uri="{BB962C8B-B14F-4D97-AF65-F5344CB8AC3E}">
        <p14:creationId xmlns:p14="http://schemas.microsoft.com/office/powerpoint/2010/main" val="3382537252"/>
      </p:ext>
    </p:extLst>
  </p:cSld>
  <p:clrMapOvr>
    <a:masterClrMapping/>
  </p:clrMapOvr>
  <mc:AlternateContent xmlns:mc="http://schemas.openxmlformats.org/markup-compatibility/2006" xmlns:p14="http://schemas.microsoft.com/office/powerpoint/2010/main">
    <mc:Choice Requires="p14">
      <p:transition spd="slow" p14:dur="2000" advTm="22177"/>
    </mc:Choice>
    <mc:Fallback xmlns="">
      <p:transition spd="slow" advTm="2217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35428" y="327660"/>
            <a:ext cx="9360799" cy="1710146"/>
          </a:xfrm>
          <a:prstGeom prst="rect">
            <a:avLst/>
          </a:prstGeom>
        </p:spPr>
      </p:pic>
      <p:sp>
        <p:nvSpPr>
          <p:cNvPr id="3" name="テキスト ボックス 2"/>
          <p:cNvSpPr txBox="1"/>
          <p:nvPr/>
        </p:nvSpPr>
        <p:spPr>
          <a:xfrm>
            <a:off x="862148" y="2181497"/>
            <a:ext cx="9953897" cy="6524863"/>
          </a:xfrm>
          <a:prstGeom prst="rect">
            <a:avLst/>
          </a:prstGeom>
          <a:noFill/>
        </p:spPr>
        <p:txBody>
          <a:bodyPr wrap="square" rtlCol="0">
            <a:spAutoFit/>
          </a:bodyPr>
          <a:lstStyle/>
          <a:p>
            <a:r>
              <a:rPr lang="ja-JP" altLang="en-US" sz="2000" dirty="0" smtClean="0"/>
              <a:t>まず、一番大きい数を考えてみよう！</a:t>
            </a:r>
            <a:endParaRPr lang="en-US" altLang="ja-JP" sz="2000" dirty="0" smtClean="0"/>
          </a:p>
          <a:p>
            <a:endParaRPr kumimoji="1" lang="en-US" altLang="ja-JP" sz="2000" dirty="0"/>
          </a:p>
          <a:p>
            <a:r>
              <a:rPr lang="ja-JP" altLang="en-US" sz="2000" dirty="0" smtClean="0"/>
              <a:t>０</a:t>
            </a:r>
            <a:r>
              <a:rPr lang="en-US" altLang="ja-JP" sz="2000" dirty="0" smtClean="0"/>
              <a:t>〜９の中で一番大きいのは９！</a:t>
            </a:r>
            <a:r>
              <a:rPr lang="ja-JP" altLang="en-US" sz="2000" dirty="0" smtClean="0"/>
              <a:t>そして、何度同じ数字を使ってもよいので、</a:t>
            </a:r>
            <a:endParaRPr lang="en-US" altLang="ja-JP" sz="2000" dirty="0" smtClean="0"/>
          </a:p>
          <a:p>
            <a:r>
              <a:rPr lang="ja-JP" altLang="en-US" sz="3200" dirty="0" smtClean="0"/>
              <a:t>一番大きい数は、</a:t>
            </a:r>
            <a:r>
              <a:rPr lang="ja-JP" altLang="en-US" sz="3200" dirty="0" smtClean="0">
                <a:latin typeface="HGS教科書体" panose="02020600000000000000" pitchFamily="18" charset="-128"/>
                <a:ea typeface="HGS教科書体" panose="02020600000000000000" pitchFamily="18" charset="-128"/>
              </a:rPr>
              <a:t>９９９９９９９９９９</a:t>
            </a:r>
            <a:endParaRPr lang="en-US" altLang="ja-JP" sz="3200" dirty="0" smtClean="0">
              <a:latin typeface="HGS教科書体" panose="02020600000000000000" pitchFamily="18" charset="-128"/>
              <a:ea typeface="HGS教科書体" panose="02020600000000000000" pitchFamily="18" charset="-128"/>
            </a:endParaRPr>
          </a:p>
          <a:p>
            <a:r>
              <a:rPr lang="ja-JP" altLang="en-US" sz="2000" dirty="0" smtClean="0"/>
              <a:t>次に、二番目に大きい数を考えます。</a:t>
            </a:r>
            <a:endParaRPr lang="en-US" altLang="ja-JP" sz="2000" dirty="0"/>
          </a:p>
          <a:p>
            <a:r>
              <a:rPr lang="ja-JP" altLang="en-US" sz="2000" dirty="0" smtClean="0"/>
              <a:t>２番目</a:t>
            </a:r>
            <a:r>
              <a:rPr lang="ja-JP" altLang="en-US" sz="3200" dirty="0" smtClean="0">
                <a:latin typeface="HGS教科書体" panose="02020600000000000000" pitchFamily="18" charset="-128"/>
                <a:ea typeface="HGS教科書体" panose="02020600000000000000" pitchFamily="18" charset="-128"/>
              </a:rPr>
              <a:t>９９９９９９９９９８</a:t>
            </a:r>
            <a:endParaRPr lang="en-US" altLang="ja-JP" sz="3200" dirty="0" smtClean="0">
              <a:latin typeface="HGS教科書体" panose="02020600000000000000" pitchFamily="18" charset="-128"/>
              <a:ea typeface="HGS教科書体" panose="02020600000000000000" pitchFamily="18" charset="-128"/>
            </a:endParaRPr>
          </a:p>
          <a:p>
            <a:r>
              <a:rPr lang="ja-JP" altLang="en-US" sz="2000" dirty="0" smtClean="0">
                <a:latin typeface="HGS教科書体" panose="02020600000000000000" pitchFamily="18" charset="-128"/>
                <a:ea typeface="HGS教科書体" panose="02020600000000000000" pitchFamily="18" charset="-128"/>
              </a:rPr>
              <a:t>３番目</a:t>
            </a:r>
            <a:r>
              <a:rPr lang="ja-JP" altLang="en-US" sz="3200" dirty="0" smtClean="0">
                <a:latin typeface="HGS教科書体" panose="02020600000000000000" pitchFamily="18" charset="-128"/>
                <a:ea typeface="HGS教科書体" panose="02020600000000000000" pitchFamily="18" charset="-128"/>
              </a:rPr>
              <a:t>９９９９９９９９９７</a:t>
            </a:r>
            <a:endParaRPr lang="en-US" altLang="ja-JP" sz="3200" dirty="0" smtClean="0">
              <a:latin typeface="HGS教科書体" panose="02020600000000000000" pitchFamily="18" charset="-128"/>
              <a:ea typeface="HGS教科書体" panose="02020600000000000000" pitchFamily="18" charset="-128"/>
            </a:endParaRPr>
          </a:p>
          <a:p>
            <a:r>
              <a:rPr lang="ja-JP" altLang="en-US" sz="2000" dirty="0" smtClean="0">
                <a:latin typeface="HGS教科書体" panose="02020600000000000000" pitchFamily="18" charset="-128"/>
                <a:ea typeface="HGS教科書体" panose="02020600000000000000" pitchFamily="18" charset="-128"/>
              </a:rPr>
              <a:t>４番目</a:t>
            </a:r>
            <a:r>
              <a:rPr lang="ja-JP" altLang="en-US" sz="3200" dirty="0" smtClean="0">
                <a:latin typeface="HGS教科書体" panose="02020600000000000000" pitchFamily="18" charset="-128"/>
                <a:ea typeface="HGS教科書体" panose="02020600000000000000" pitchFamily="18" charset="-128"/>
              </a:rPr>
              <a:t>９９９９９９９９９６</a:t>
            </a:r>
            <a:endParaRPr lang="en-US" altLang="ja-JP" sz="3200" dirty="0" smtClean="0">
              <a:latin typeface="HGS教科書体" panose="02020600000000000000" pitchFamily="18" charset="-128"/>
              <a:ea typeface="HGS教科書体" panose="02020600000000000000" pitchFamily="18" charset="-128"/>
            </a:endParaRPr>
          </a:p>
          <a:p>
            <a:endParaRPr lang="en-US" altLang="ja-JP" sz="2000" dirty="0" smtClean="0">
              <a:latin typeface="HGS教科書体" panose="02020600000000000000" pitchFamily="18" charset="-128"/>
              <a:ea typeface="HGS教科書体" panose="02020600000000000000" pitchFamily="18" charset="-128"/>
            </a:endParaRPr>
          </a:p>
          <a:p>
            <a:r>
              <a:rPr lang="ja-JP" altLang="en-US" sz="2000" dirty="0" smtClean="0">
                <a:latin typeface="HGS教科書体" panose="02020600000000000000" pitchFamily="18" charset="-128"/>
                <a:ea typeface="HGS教科書体" panose="02020600000000000000" pitchFamily="18" charset="-128"/>
              </a:rPr>
              <a:t>９番目</a:t>
            </a:r>
            <a:r>
              <a:rPr lang="ja-JP" altLang="en-US" sz="3200" dirty="0" smtClean="0">
                <a:latin typeface="HGS教科書体" panose="02020600000000000000" pitchFamily="18" charset="-128"/>
                <a:ea typeface="HGS教科書体" panose="02020600000000000000" pitchFamily="18" charset="-128"/>
              </a:rPr>
              <a:t>９９９９９９９９９１</a:t>
            </a:r>
            <a:endParaRPr lang="en-US" altLang="ja-JP" sz="3200" dirty="0" smtClean="0">
              <a:latin typeface="HGS教科書体" panose="02020600000000000000" pitchFamily="18" charset="-128"/>
              <a:ea typeface="HGS教科書体" panose="02020600000000000000" pitchFamily="18" charset="-128"/>
            </a:endParaRPr>
          </a:p>
          <a:p>
            <a:r>
              <a:rPr lang="ja-JP" altLang="en-US" sz="3600" b="1" dirty="0" smtClean="0">
                <a:solidFill>
                  <a:srgbClr val="FF0000"/>
                </a:solidFill>
                <a:latin typeface="HGS教科書体" panose="02020600000000000000" pitchFamily="18" charset="-128"/>
                <a:ea typeface="HGS教科書体" panose="02020600000000000000" pitchFamily="18" charset="-128"/>
              </a:rPr>
              <a:t>１０番目９９９９９９９９９０</a:t>
            </a:r>
            <a:endParaRPr lang="en-US" altLang="ja-JP" sz="3600" b="1" dirty="0" smtClean="0">
              <a:solidFill>
                <a:srgbClr val="FF0000"/>
              </a:solidFill>
              <a:latin typeface="HGS教科書体" panose="02020600000000000000" pitchFamily="18" charset="-128"/>
              <a:ea typeface="HGS教科書体" panose="02020600000000000000" pitchFamily="18" charset="-128"/>
            </a:endParaRPr>
          </a:p>
          <a:p>
            <a:endParaRPr kumimoji="1" lang="en-US" altLang="ja-JP" dirty="0">
              <a:solidFill>
                <a:srgbClr val="FF0000"/>
              </a:solidFill>
            </a:endParaRPr>
          </a:p>
          <a:p>
            <a:endParaRPr lang="en-US" altLang="ja-JP" dirty="0" smtClean="0">
              <a:solidFill>
                <a:srgbClr val="FF0000"/>
              </a:solidFill>
            </a:endParaRPr>
          </a:p>
          <a:p>
            <a:endParaRPr kumimoji="1" lang="en-US" altLang="ja-JP" dirty="0">
              <a:solidFill>
                <a:srgbClr val="FF0000"/>
              </a:solidFill>
            </a:endParaRPr>
          </a:p>
          <a:p>
            <a:endParaRPr lang="en-US" altLang="ja-JP" dirty="0" smtClean="0">
              <a:solidFill>
                <a:srgbClr val="FF0000"/>
              </a:solidFill>
            </a:endParaRPr>
          </a:p>
          <a:p>
            <a:endParaRPr kumimoji="1" lang="en-US" altLang="ja-JP" dirty="0">
              <a:solidFill>
                <a:srgbClr val="FF0000"/>
              </a:solidFill>
            </a:endParaRPr>
          </a:p>
          <a:p>
            <a:endParaRPr lang="en-US" altLang="ja-JP" dirty="0" smtClean="0"/>
          </a:p>
          <a:p>
            <a:endParaRPr kumimoji="1" lang="ja-JP" altLang="en-US" dirty="0"/>
          </a:p>
        </p:txBody>
      </p:sp>
      <p:sp>
        <p:nvSpPr>
          <p:cNvPr id="4" name="テキスト ボックス 3"/>
          <p:cNvSpPr txBox="1"/>
          <p:nvPr/>
        </p:nvSpPr>
        <p:spPr>
          <a:xfrm>
            <a:off x="3313501" y="5304610"/>
            <a:ext cx="461665" cy="586740"/>
          </a:xfrm>
          <a:prstGeom prst="rect">
            <a:avLst/>
          </a:prstGeom>
          <a:noFill/>
        </p:spPr>
        <p:txBody>
          <a:bodyPr vert="eaVert" wrap="square" rtlCol="0">
            <a:spAutoFit/>
          </a:bodyPr>
          <a:lstStyle/>
          <a:p>
            <a:r>
              <a:rPr lang="ja-JP" altLang="en-US" dirty="0" smtClean="0"/>
              <a:t>・・・</a:t>
            </a:r>
            <a:endParaRPr kumimoji="1" lang="ja-JP" altLang="en-US" dirty="0"/>
          </a:p>
        </p:txBody>
      </p:sp>
    </p:spTree>
    <p:extLst>
      <p:ext uri="{BB962C8B-B14F-4D97-AF65-F5344CB8AC3E}">
        <p14:creationId xmlns:p14="http://schemas.microsoft.com/office/powerpoint/2010/main" val="249230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27463" y="522514"/>
            <a:ext cx="10058400" cy="6001643"/>
          </a:xfrm>
          <a:prstGeom prst="rect">
            <a:avLst/>
          </a:prstGeom>
          <a:noFill/>
        </p:spPr>
        <p:txBody>
          <a:bodyPr wrap="square" rtlCol="0">
            <a:spAutoFit/>
          </a:bodyPr>
          <a:lstStyle/>
          <a:p>
            <a:r>
              <a:rPr lang="ja-JP" altLang="en-US" sz="3200" dirty="0" smtClean="0"/>
              <a:t>では、一番小さい数は？</a:t>
            </a:r>
            <a:endParaRPr lang="en-US" altLang="ja-JP" sz="3200" dirty="0" smtClean="0"/>
          </a:p>
          <a:p>
            <a:endParaRPr kumimoji="1" lang="en-US" altLang="ja-JP" sz="3200" dirty="0"/>
          </a:p>
          <a:p>
            <a:r>
              <a:rPr lang="ja-JP" altLang="en-US" sz="3200" dirty="0" smtClean="0"/>
              <a:t>　そんなのかんたんだよ！００００００００００だよ</a:t>
            </a:r>
            <a:endParaRPr lang="en-US" altLang="ja-JP" sz="3200" dirty="0" smtClean="0"/>
          </a:p>
          <a:p>
            <a:endParaRPr kumimoji="1" lang="en-US" altLang="ja-JP" sz="3200" dirty="0"/>
          </a:p>
          <a:p>
            <a:r>
              <a:rPr lang="ja-JP" altLang="en-US" sz="3200" dirty="0" smtClean="0"/>
              <a:t>　　　　　　　　　え、それってつまり０じゃないの？</a:t>
            </a:r>
            <a:endParaRPr lang="en-US" altLang="ja-JP" sz="3200" dirty="0" smtClean="0"/>
          </a:p>
          <a:p>
            <a:endParaRPr kumimoji="1" lang="en-US" altLang="ja-JP" sz="3200" dirty="0"/>
          </a:p>
          <a:p>
            <a:r>
              <a:rPr lang="ja-JP" altLang="en-US" sz="3200" dirty="0" smtClean="0"/>
              <a:t>　あれ？じゃあ、０００００００００１だ！</a:t>
            </a:r>
            <a:endParaRPr lang="en-US" altLang="ja-JP" sz="3200" dirty="0" smtClean="0"/>
          </a:p>
          <a:p>
            <a:endParaRPr kumimoji="1" lang="en-US" altLang="ja-JP" sz="3200" dirty="0"/>
          </a:p>
          <a:p>
            <a:r>
              <a:rPr lang="ja-JP" altLang="en-US" sz="3200" dirty="0" smtClean="0"/>
              <a:t>　　　　　　　　　え？まって、なんて読むの？１でもないし、　　　　　　　</a:t>
            </a:r>
            <a:endParaRPr lang="en-US" altLang="ja-JP" sz="3200" dirty="0" smtClean="0"/>
          </a:p>
          <a:p>
            <a:r>
              <a:rPr lang="ja-JP" altLang="en-US" sz="3200" dirty="0"/>
              <a:t>　</a:t>
            </a:r>
            <a:r>
              <a:rPr lang="ja-JP" altLang="en-US" sz="3200" dirty="0" smtClean="0"/>
              <a:t>　　　　　　　　小数なら小数点が必要だよ？</a:t>
            </a:r>
            <a:endParaRPr lang="en-US" altLang="ja-JP" sz="3200" dirty="0" smtClean="0"/>
          </a:p>
          <a:p>
            <a:endParaRPr kumimoji="1" lang="en-US" altLang="ja-JP" sz="3200" dirty="0"/>
          </a:p>
          <a:p>
            <a:r>
              <a:rPr lang="ja-JP" altLang="en-US" sz="3200" dirty="0" smtClean="0"/>
              <a:t>　　　ヒント：１をどの位に入れると整数になるかな？</a:t>
            </a:r>
            <a:endParaRPr kumimoji="1" lang="ja-JP" altLang="en-US" sz="3200" dirty="0"/>
          </a:p>
        </p:txBody>
      </p:sp>
      <p:pic>
        <p:nvPicPr>
          <p:cNvPr id="3" name="図 2"/>
          <p:cNvPicPr>
            <a:picLocks noChangeAspect="1"/>
          </p:cNvPicPr>
          <p:nvPr/>
        </p:nvPicPr>
        <p:blipFill>
          <a:blip r:embed="rId2"/>
          <a:stretch>
            <a:fillRect/>
          </a:stretch>
        </p:blipFill>
        <p:spPr>
          <a:xfrm>
            <a:off x="10541726" y="4270874"/>
            <a:ext cx="1137557" cy="1273569"/>
          </a:xfrm>
          <a:prstGeom prst="rect">
            <a:avLst/>
          </a:prstGeom>
        </p:spPr>
      </p:pic>
      <p:pic>
        <p:nvPicPr>
          <p:cNvPr id="4" name="図 3"/>
          <p:cNvPicPr>
            <a:picLocks noChangeAspect="1"/>
          </p:cNvPicPr>
          <p:nvPr/>
        </p:nvPicPr>
        <p:blipFill>
          <a:blip r:embed="rId2"/>
          <a:stretch>
            <a:fillRect/>
          </a:stretch>
        </p:blipFill>
        <p:spPr>
          <a:xfrm>
            <a:off x="9341576" y="1947514"/>
            <a:ext cx="1200150" cy="1343646"/>
          </a:xfrm>
          <a:prstGeom prst="rect">
            <a:avLst/>
          </a:prstGeom>
        </p:spPr>
      </p:pic>
      <p:pic>
        <p:nvPicPr>
          <p:cNvPr id="5" name="図 4"/>
          <p:cNvPicPr>
            <a:picLocks noChangeAspect="1"/>
          </p:cNvPicPr>
          <p:nvPr/>
        </p:nvPicPr>
        <p:blipFill>
          <a:blip r:embed="rId3"/>
          <a:stretch>
            <a:fillRect/>
          </a:stretch>
        </p:blipFill>
        <p:spPr>
          <a:xfrm>
            <a:off x="111034" y="1226139"/>
            <a:ext cx="920931" cy="1215117"/>
          </a:xfrm>
          <a:prstGeom prst="rect">
            <a:avLst/>
          </a:prstGeom>
        </p:spPr>
      </p:pic>
      <p:pic>
        <p:nvPicPr>
          <p:cNvPr id="6" name="図 5"/>
          <p:cNvPicPr>
            <a:picLocks noChangeAspect="1"/>
          </p:cNvPicPr>
          <p:nvPr/>
        </p:nvPicPr>
        <p:blipFill>
          <a:blip r:embed="rId3"/>
          <a:stretch>
            <a:fillRect/>
          </a:stretch>
        </p:blipFill>
        <p:spPr>
          <a:xfrm>
            <a:off x="111034" y="3076196"/>
            <a:ext cx="905440" cy="1194678"/>
          </a:xfrm>
          <a:prstGeom prst="rect">
            <a:avLst/>
          </a:prstGeom>
        </p:spPr>
      </p:pic>
      <p:sp>
        <p:nvSpPr>
          <p:cNvPr id="7" name="角丸四角形吹き出し 6"/>
          <p:cNvSpPr/>
          <p:nvPr/>
        </p:nvSpPr>
        <p:spPr>
          <a:xfrm>
            <a:off x="1031965" y="1415685"/>
            <a:ext cx="8309611" cy="836023"/>
          </a:xfrm>
          <a:prstGeom prst="wedgeRoundRectCallout">
            <a:avLst>
              <a:gd name="adj1" fmla="val -52431"/>
              <a:gd name="adj2" fmla="val 250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1120976" y="3291160"/>
            <a:ext cx="6416293" cy="836023"/>
          </a:xfrm>
          <a:prstGeom prst="wedgeRoundRectCallout">
            <a:avLst>
              <a:gd name="adj1" fmla="val -52431"/>
              <a:gd name="adj2" fmla="val 250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3200400" y="2353422"/>
            <a:ext cx="6245678" cy="791457"/>
          </a:xfrm>
          <a:prstGeom prst="wedgeRoundRectCallout">
            <a:avLst>
              <a:gd name="adj1" fmla="val -52431"/>
              <a:gd name="adj2" fmla="val 250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3200400" y="4434234"/>
            <a:ext cx="7341326" cy="1066711"/>
          </a:xfrm>
          <a:prstGeom prst="wedgeRoundRectCallout">
            <a:avLst>
              <a:gd name="adj1" fmla="val 54153"/>
              <a:gd name="adj2" fmla="val 250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stretch>
            <a:fillRect/>
          </a:stretch>
        </p:blipFill>
        <p:spPr>
          <a:xfrm>
            <a:off x="629266" y="5438828"/>
            <a:ext cx="983419" cy="1180103"/>
          </a:xfrm>
          <a:prstGeom prst="rect">
            <a:avLst/>
          </a:prstGeom>
        </p:spPr>
      </p:pic>
    </p:spTree>
    <p:extLst>
      <p:ext uri="{BB962C8B-B14F-4D97-AF65-F5344CB8AC3E}">
        <p14:creationId xmlns:p14="http://schemas.microsoft.com/office/powerpoint/2010/main" val="4073511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正方形/長方形 1"/>
              <p:cNvSpPr/>
              <p:nvPr/>
            </p:nvSpPr>
            <p:spPr>
              <a:xfrm>
                <a:off x="1038064" y="1494074"/>
                <a:ext cx="10529357" cy="6005298"/>
              </a:xfrm>
              <a:prstGeom prst="rect">
                <a:avLst/>
              </a:prstGeom>
              <a:noFill/>
            </p:spPr>
            <p:txBody>
              <a:bodyPr wrap="none" lIns="91440" tIns="45720" rIns="91440" bIns="45720">
                <a:spAutoFit/>
              </a:bodyPr>
              <a:lstStyle/>
              <a:p>
                <a:r>
                  <a:rPr lang="ja-JP" altLang="en-US" sz="4000" dirty="0" smtClean="0">
                    <a:ln w="12700" cmpd="sng">
                      <a:noFill/>
                      <a:prstDash val="solid"/>
                    </a:ln>
                    <a:latin typeface="UD デジタル 教科書体 NK-R" panose="02020400000000000000" pitchFamily="18" charset="-128"/>
                    <a:ea typeface="UD デジタル 教科書体 NK-R" panose="02020400000000000000" pitchFamily="18" charset="-128"/>
                  </a:rPr>
                  <a:t>　</a:t>
                </a:r>
                <a:endParaRPr lang="en-US" altLang="ja-JP" sz="4800" dirty="0" smtClean="0">
                  <a:ln w="12700" cmpd="sng">
                    <a:noFill/>
                    <a:prstDash val="solid"/>
                  </a:ln>
                  <a:latin typeface="UD デジタル 教科書体 NK-R" panose="02020400000000000000" pitchFamily="18" charset="-128"/>
                  <a:ea typeface="UD デジタル 教科書体 NK-R" panose="02020400000000000000" pitchFamily="18" charset="-128"/>
                </a:endParaRPr>
              </a:p>
              <a:p>
                <a:r>
                  <a:rPr lang="ja-JP" altLang="en-US" sz="4000" dirty="0" smtClean="0">
                    <a:latin typeface="UD デジタル 教科書体 NK-R" panose="02020400000000000000" pitchFamily="18" charset="-128"/>
                    <a:ea typeface="UD デジタル 教科書体 NK-R" panose="02020400000000000000" pitchFamily="18" charset="-128"/>
                  </a:rPr>
                  <a:t>・整数</a:t>
                </a:r>
                <a:r>
                  <a:rPr lang="ja-JP" altLang="en-US" sz="4000" dirty="0">
                    <a:latin typeface="UD デジタル 教科書体 NK-R" panose="02020400000000000000" pitchFamily="18" charset="-128"/>
                    <a:ea typeface="UD デジタル 教科書体 NK-R" panose="02020400000000000000" pitchFamily="18" charset="-128"/>
                  </a:rPr>
                  <a:t>を</a:t>
                </a:r>
                <a:r>
                  <a:rPr lang="en-US" altLang="ja-JP" sz="4000" dirty="0">
                    <a:latin typeface="UD デジタル 教科書体 NK-R" panose="02020400000000000000" pitchFamily="18" charset="-128"/>
                    <a:ea typeface="UD デジタル 教科書体 NK-R" panose="02020400000000000000" pitchFamily="18" charset="-128"/>
                  </a:rPr>
                  <a:t>10</a:t>
                </a:r>
                <a:r>
                  <a:rPr lang="ja-JP" altLang="en-US" sz="4000" dirty="0">
                    <a:latin typeface="UD デジタル 教科書体 NK-R" panose="02020400000000000000" pitchFamily="18" charset="-128"/>
                    <a:ea typeface="UD デジタル 教科書体 NK-R" panose="02020400000000000000" pitchFamily="18" charset="-128"/>
                  </a:rPr>
                  <a:t>倍すると、位が１けた</a:t>
                </a:r>
                <a:r>
                  <a:rPr lang="ja-JP" altLang="en-US" sz="4000" dirty="0" smtClean="0">
                    <a:solidFill>
                      <a:srgbClr val="FF0000"/>
                    </a:solidFill>
                    <a:latin typeface="UD デジタル 教科書体 NK-R" panose="02020400000000000000" pitchFamily="18" charset="-128"/>
                    <a:ea typeface="UD デジタル 教科書体 NK-R" panose="02020400000000000000" pitchFamily="18" charset="-128"/>
                  </a:rPr>
                  <a:t>上がる</a:t>
                </a:r>
                <a:r>
                  <a:rPr lang="ja-JP" altLang="en-US" sz="4000" dirty="0" smtClean="0">
                    <a:latin typeface="UD デジタル 教科書体 NK-R" panose="02020400000000000000" pitchFamily="18" charset="-128"/>
                    <a:ea typeface="UD デジタル 教科書体 NK-R" panose="02020400000000000000" pitchFamily="18" charset="-128"/>
                  </a:rPr>
                  <a:t>。</a:t>
                </a:r>
                <a:endParaRPr lang="en-US" altLang="ja-JP" sz="4000" dirty="0" smtClean="0">
                  <a:latin typeface="UD デジタル 教科書体 NK-R" panose="02020400000000000000" pitchFamily="18" charset="-128"/>
                  <a:ea typeface="UD デジタル 教科書体 NK-R" panose="02020400000000000000" pitchFamily="18" charset="-128"/>
                </a:endParaRPr>
              </a:p>
              <a:p>
                <a:r>
                  <a:rPr lang="ja-JP" altLang="en-US" sz="4000" dirty="0" smtClean="0">
                    <a:latin typeface="UD デジタル 教科書体 NK-R" panose="02020400000000000000" pitchFamily="18" charset="-128"/>
                    <a:ea typeface="UD デジタル 教科書体 NK-R" panose="02020400000000000000" pitchFamily="18" charset="-128"/>
                  </a:rPr>
                  <a:t>・整数</a:t>
                </a:r>
                <a:r>
                  <a:rPr lang="ja-JP" altLang="en-US" sz="4000" dirty="0">
                    <a:latin typeface="UD デジタル 教科書体 NK-R" panose="02020400000000000000" pitchFamily="18" charset="-128"/>
                    <a:ea typeface="UD デジタル 教科書体 NK-R" panose="02020400000000000000" pitchFamily="18" charset="-128"/>
                  </a:rPr>
                  <a:t>を</a:t>
                </a:r>
                <a14:m>
                  <m:oMath xmlns:m="http://schemas.openxmlformats.org/officeDocument/2006/math">
                    <m:f>
                      <m:fPr>
                        <m:ctrlPr>
                          <a:rPr lang="en-US" altLang="ja-JP" sz="4000" i="1">
                            <a:latin typeface="Cambria Math" panose="02040503050406030204" pitchFamily="18" charset="0"/>
                            <a:ea typeface="UD デジタル 教科書体 NK-R" panose="02020400000000000000" pitchFamily="18" charset="-128"/>
                          </a:rPr>
                        </m:ctrlPr>
                      </m:fPr>
                      <m:num>
                        <m:r>
                          <a:rPr lang="ja-JP" altLang="en-US" sz="4000" i="1">
                            <a:latin typeface="Cambria Math" panose="02040503050406030204" pitchFamily="18" charset="0"/>
                            <a:ea typeface="UD デジタル 教科書体 NK-R" panose="02020400000000000000" pitchFamily="18" charset="-128"/>
                          </a:rPr>
                          <m:t>１</m:t>
                        </m:r>
                      </m:num>
                      <m:den>
                        <m:r>
                          <a:rPr lang="ja-JP" altLang="en-US" sz="4000" i="1">
                            <a:latin typeface="Cambria Math" panose="02040503050406030204" pitchFamily="18" charset="0"/>
                            <a:ea typeface="UD デジタル 教科書体 NK-R" panose="02020400000000000000" pitchFamily="18" charset="-128"/>
                          </a:rPr>
                          <m:t>１０</m:t>
                        </m:r>
                      </m:den>
                    </m:f>
                    <m:r>
                      <a:rPr lang="ja-JP" altLang="en-US" sz="4000" i="1">
                        <a:latin typeface="Cambria Math" panose="02040503050406030204" pitchFamily="18" charset="0"/>
                        <a:ea typeface="UD デジタル 教科書体 NK-R" panose="02020400000000000000" pitchFamily="18" charset="-128"/>
                      </a:rPr>
                      <m:t>に</m:t>
                    </m:r>
                  </m:oMath>
                </a14:m>
                <a:r>
                  <a:rPr lang="ja-JP" altLang="en-US" sz="4000" dirty="0">
                    <a:latin typeface="UD デジタル 教科書体 NK-R" panose="02020400000000000000" pitchFamily="18" charset="-128"/>
                    <a:ea typeface="UD デジタル 教科書体 NK-R" panose="02020400000000000000" pitchFamily="18" charset="-128"/>
                  </a:rPr>
                  <a:t>すると、位が１けた</a:t>
                </a:r>
                <a:r>
                  <a:rPr lang="ja-JP" altLang="en-US" sz="4000" dirty="0" smtClean="0">
                    <a:solidFill>
                      <a:srgbClr val="0070C0"/>
                    </a:solidFill>
                    <a:latin typeface="UD デジタル 教科書体 NK-R" panose="02020400000000000000" pitchFamily="18" charset="-128"/>
                    <a:ea typeface="UD デジタル 教科書体 NK-R" panose="02020400000000000000" pitchFamily="18" charset="-128"/>
                  </a:rPr>
                  <a:t>下がる</a:t>
                </a:r>
                <a:r>
                  <a:rPr lang="ja-JP" altLang="en-US" sz="4000" dirty="0" smtClean="0">
                    <a:latin typeface="UD デジタル 教科書体 NK-R" panose="02020400000000000000" pitchFamily="18" charset="-128"/>
                    <a:ea typeface="UD デジタル 教科書体 NK-R" panose="02020400000000000000" pitchFamily="18" charset="-128"/>
                  </a:rPr>
                  <a:t>。</a:t>
                </a:r>
                <a:endParaRPr lang="en-US" altLang="ja-JP" sz="4000" dirty="0" smtClean="0">
                  <a:latin typeface="UD デジタル 教科書体 NK-R" panose="02020400000000000000" pitchFamily="18" charset="-128"/>
                  <a:ea typeface="UD デジタル 教科書体 NK-R" panose="02020400000000000000" pitchFamily="18" charset="-128"/>
                </a:endParaRPr>
              </a:p>
              <a:p>
                <a:r>
                  <a:rPr lang="ja-JP" altLang="en-US" sz="4000" dirty="0" smtClean="0">
                    <a:latin typeface="UD デジタル 教科書体 NK-R" panose="02020400000000000000" pitchFamily="18" charset="-128"/>
                    <a:ea typeface="UD デジタル 教科書体 NK-R" panose="02020400000000000000" pitchFamily="18" charset="-128"/>
                  </a:rPr>
                  <a:t>・０</a:t>
                </a:r>
                <a:r>
                  <a:rPr lang="en-US" altLang="ja-JP" sz="4000" dirty="0" smtClean="0">
                    <a:latin typeface="UD デジタル 教科書体 NK-R" panose="02020400000000000000" pitchFamily="18" charset="-128"/>
                    <a:ea typeface="UD デジタル 教科書体 NK-R" panose="02020400000000000000" pitchFamily="18" charset="-128"/>
                  </a:rPr>
                  <a:t>〜９の数字を組み合わせれば、</a:t>
                </a:r>
                <a:r>
                  <a:rPr lang="en-US" altLang="ja-JP" sz="4000" dirty="0" smtClean="0">
                    <a:solidFill>
                      <a:srgbClr val="FF0000"/>
                    </a:solidFill>
                    <a:latin typeface="UD デジタル 教科書体 NK-R" panose="02020400000000000000" pitchFamily="18" charset="-128"/>
                    <a:ea typeface="UD デジタル 教科書体 NK-R" panose="02020400000000000000" pitchFamily="18" charset="-128"/>
                  </a:rPr>
                  <a:t>どんな</a:t>
                </a:r>
              </a:p>
              <a:p>
                <a:r>
                  <a:rPr lang="en-US" altLang="ja-JP" sz="4000" dirty="0" smtClean="0">
                    <a:solidFill>
                      <a:srgbClr val="FF0000"/>
                    </a:solidFill>
                    <a:latin typeface="UD デジタル 教科書体 NK-R" panose="02020400000000000000" pitchFamily="18" charset="-128"/>
                    <a:ea typeface="UD デジタル 教科書体 NK-R" panose="02020400000000000000" pitchFamily="18" charset="-128"/>
                  </a:rPr>
                  <a:t>　</a:t>
                </a:r>
                <a:r>
                  <a:rPr lang="en-US" altLang="ja-JP" sz="4000" dirty="0" err="1" smtClean="0">
                    <a:solidFill>
                      <a:srgbClr val="FF0000"/>
                    </a:solidFill>
                    <a:latin typeface="UD デジタル 教科書体 NK-R" panose="02020400000000000000" pitchFamily="18" charset="-128"/>
                    <a:ea typeface="UD デジタル 教科書体 NK-R" panose="02020400000000000000" pitchFamily="18" charset="-128"/>
                  </a:rPr>
                  <a:t>大きさの整数でも表すことができる</a:t>
                </a:r>
                <a:r>
                  <a:rPr lang="ja-JP" altLang="en-US" sz="4000" dirty="0" err="1" smtClean="0">
                    <a:latin typeface="UD デジタル 教科書体 NK-R" panose="02020400000000000000" pitchFamily="18" charset="-128"/>
                    <a:ea typeface="UD デジタル 教科書体 NK-R" panose="02020400000000000000" pitchFamily="18" charset="-128"/>
                  </a:rPr>
                  <a:t>。</a:t>
                </a:r>
                <a:endParaRPr lang="en-US" altLang="ja-JP" sz="4000" dirty="0" smtClean="0">
                  <a:latin typeface="UD デジタル 教科書体 NK-R" panose="02020400000000000000" pitchFamily="18" charset="-128"/>
                  <a:ea typeface="UD デジタル 教科書体 NK-R" panose="02020400000000000000" pitchFamily="18" charset="-128"/>
                </a:endParaRPr>
              </a:p>
              <a:p>
                <a:r>
                  <a:rPr lang="ja-JP" altLang="en-US" sz="4000" dirty="0" smtClean="0">
                    <a:latin typeface="UD デジタル 教科書体 NK-R" panose="02020400000000000000" pitchFamily="18" charset="-128"/>
                    <a:ea typeface="UD デジタル 教科書体 NK-R" panose="02020400000000000000" pitchFamily="18" charset="-128"/>
                  </a:rPr>
                  <a:t>・</a:t>
                </a:r>
                <a:r>
                  <a:rPr lang="ja-JP" altLang="en-US" sz="4000" dirty="0">
                    <a:latin typeface="UD デジタル 教科書体 NK-R" panose="02020400000000000000" pitchFamily="18" charset="-128"/>
                    <a:ea typeface="UD デジタル 教科書体 NK-R" panose="02020400000000000000" pitchFamily="18" charset="-128"/>
                  </a:rPr>
                  <a:t>整数はそれぞれの位に</a:t>
                </a:r>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その位の数が何</a:t>
                </a:r>
                <a:r>
                  <a:rPr lang="ja-JP" altLang="en-US" sz="4000" dirty="0" err="1" smtClean="0">
                    <a:solidFill>
                      <a:srgbClr val="FF0000"/>
                    </a:solidFill>
                    <a:latin typeface="UD デジタル 教科書体 NK-R" panose="02020400000000000000" pitchFamily="18" charset="-128"/>
                    <a:ea typeface="UD デジタル 教科書体 NK-R" panose="02020400000000000000" pitchFamily="18" charset="-128"/>
                  </a:rPr>
                  <a:t>こ</a:t>
                </a:r>
                <a:endParaRPr lang="en-US" altLang="ja-JP" sz="4000" dirty="0" smtClean="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4000" dirty="0" smtClean="0">
                    <a:solidFill>
                      <a:srgbClr val="FF0000"/>
                    </a:solidFill>
                    <a:latin typeface="UD デジタル 教科書体 NK-R" panose="02020400000000000000" pitchFamily="18" charset="-128"/>
                    <a:ea typeface="UD デジタル 教科書体 NK-R" panose="02020400000000000000" pitchFamily="18" charset="-128"/>
                  </a:rPr>
                  <a:t>ある</a:t>
                </a:r>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か</a:t>
                </a:r>
                <a:r>
                  <a:rPr lang="ja-JP" altLang="en-US" sz="4000" dirty="0">
                    <a:latin typeface="UD デジタル 教科書体 NK-R" panose="02020400000000000000" pitchFamily="18" charset="-128"/>
                    <a:ea typeface="UD デジタル 教科書体 NK-R" panose="02020400000000000000" pitchFamily="18" charset="-128"/>
                  </a:rPr>
                  <a:t>で</a:t>
                </a:r>
                <a:r>
                  <a:rPr lang="ja-JP" altLang="en-US" sz="4000" dirty="0" smtClean="0">
                    <a:latin typeface="UD デジタル 教科書体 NK-R" panose="02020400000000000000" pitchFamily="18" charset="-128"/>
                    <a:ea typeface="UD デジタル 教科書体 NK-R" panose="02020400000000000000" pitchFamily="18" charset="-128"/>
                  </a:rPr>
                  <a:t>表す</a:t>
                </a:r>
                <a:r>
                  <a:rPr lang="ja-JP" altLang="en-US" sz="4000" dirty="0">
                    <a:latin typeface="UD デジタル 教科書体 NK-R" panose="02020400000000000000" pitchFamily="18" charset="-128"/>
                    <a:ea typeface="UD デジタル 教科書体 NK-R" panose="02020400000000000000" pitchFamily="18" charset="-128"/>
                  </a:rPr>
                  <a:t>。</a:t>
                </a:r>
              </a:p>
              <a:p>
                <a:endParaRPr lang="en-US" altLang="ja-JP" sz="4000" dirty="0" smtClean="0">
                  <a:latin typeface="UD デジタル 教科書体 NK-R" panose="02020400000000000000" pitchFamily="18" charset="-128"/>
                  <a:ea typeface="UD デジタル 教科書体 NK-R" panose="02020400000000000000" pitchFamily="18" charset="-128"/>
                </a:endParaRPr>
              </a:p>
              <a:p>
                <a:endParaRPr lang="ja-JP" altLang="en-US" sz="4000" dirty="0">
                  <a:latin typeface="UD デジタル 教科書体 NK-R" panose="02020400000000000000" pitchFamily="18" charset="-128"/>
                  <a:ea typeface="UD デジタル 教科書体 NK-R" panose="02020400000000000000" pitchFamily="18" charset="-128"/>
                </a:endParaRPr>
              </a:p>
            </p:txBody>
          </p:sp>
        </mc:Choice>
        <mc:Fallback>
          <p:sp>
            <p:nvSpPr>
              <p:cNvPr id="2" name="正方形/長方形 1"/>
              <p:cNvSpPr>
                <a:spLocks noRot="1" noChangeAspect="1" noMove="1" noResize="1" noEditPoints="1" noAdjustHandles="1" noChangeArrowheads="1" noChangeShapeType="1" noTextEdit="1"/>
              </p:cNvSpPr>
              <p:nvPr/>
            </p:nvSpPr>
            <p:spPr>
              <a:xfrm>
                <a:off x="1038064" y="1494074"/>
                <a:ext cx="10529357" cy="6005298"/>
              </a:xfrm>
              <a:prstGeom prst="rect">
                <a:avLst/>
              </a:prstGeom>
              <a:blipFill>
                <a:blip r:embed="rId2"/>
                <a:stretch>
                  <a:fillRect l="-2025" r="-1100"/>
                </a:stretch>
              </a:blipFill>
            </p:spPr>
            <p:txBody>
              <a:bodyPr/>
              <a:lstStyle/>
              <a:p>
                <a:r>
                  <a:rPr lang="ja-JP" altLang="en-US">
                    <a:noFill/>
                  </a:rPr>
                  <a:t> </a:t>
                </a:r>
              </a:p>
            </p:txBody>
          </p:sp>
        </mc:Fallback>
      </mc:AlternateContent>
      <p:sp>
        <p:nvSpPr>
          <p:cNvPr id="3" name="正方形/長方形 2"/>
          <p:cNvSpPr/>
          <p:nvPr/>
        </p:nvSpPr>
        <p:spPr>
          <a:xfrm>
            <a:off x="1038064" y="706902"/>
            <a:ext cx="2016899" cy="923330"/>
          </a:xfrm>
          <a:prstGeom prst="rect">
            <a:avLst/>
          </a:prstGeom>
          <a:noFill/>
          <a:ln w="38100">
            <a:solidFill>
              <a:schemeClr val="tx1"/>
            </a:solid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5400" b="1" dirty="0" smtClean="0">
                <a:ln/>
                <a:solidFill>
                  <a:srgbClr val="FF3399"/>
                </a:solidFill>
                <a:latin typeface="UD デジタル 教科書体 NK-R" panose="02020400000000000000" pitchFamily="18" charset="-128"/>
                <a:ea typeface="UD デジタル 教科書体 NK-R" panose="02020400000000000000" pitchFamily="18" charset="-128"/>
              </a:rPr>
              <a:t>まと</a:t>
            </a:r>
            <a:r>
              <a:rPr lang="ja-JP" altLang="en-US" sz="5400" b="1" dirty="0">
                <a:ln/>
                <a:solidFill>
                  <a:srgbClr val="FF3399"/>
                </a:solidFill>
                <a:latin typeface="UD デジタル 教科書体 NK-R" panose="02020400000000000000" pitchFamily="18" charset="-128"/>
                <a:ea typeface="UD デジタル 教科書体 NK-R" panose="02020400000000000000" pitchFamily="18" charset="-128"/>
              </a:rPr>
              <a:t>め</a:t>
            </a:r>
            <a:endParaRPr lang="ja-JP" altLang="en-US" sz="5400" b="1" cap="none" spc="0" dirty="0">
              <a:ln/>
              <a:solidFill>
                <a:srgbClr val="FF3399"/>
              </a:solidFill>
              <a:effectLst/>
              <a:latin typeface="UD デジタル 教科書体 NK-R" panose="02020400000000000000" pitchFamily="18" charset="-128"/>
              <a:ea typeface="UD デジタル 教科書体 NK-R" panose="02020400000000000000" pitchFamily="18"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1856" y="-262824"/>
            <a:ext cx="2338137" cy="2338137"/>
          </a:xfrm>
          <a:prstGeom prst="rect">
            <a:avLst/>
          </a:prstGeom>
        </p:spPr>
      </p:pic>
    </p:spTree>
    <p:extLst>
      <p:ext uri="{BB962C8B-B14F-4D97-AF65-F5344CB8AC3E}">
        <p14:creationId xmlns:p14="http://schemas.microsoft.com/office/powerpoint/2010/main" val="1367421765"/>
      </p:ext>
    </p:extLst>
  </p:cSld>
  <p:clrMapOvr>
    <a:masterClrMapping/>
  </p:clrMapOvr>
  <mc:AlternateContent xmlns:mc="http://schemas.openxmlformats.org/markup-compatibility/2006" xmlns:p14="http://schemas.microsoft.com/office/powerpoint/2010/main">
    <mc:Choice Requires="p14">
      <p:transition spd="slow" p14:dur="2000" advTm="34951"/>
    </mc:Choice>
    <mc:Fallback xmlns="">
      <p:transition spd="slow" advTm="3495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8881" y="2512192"/>
            <a:ext cx="3816417" cy="3816417"/>
          </a:xfrm>
          <a:prstGeom prst="rect">
            <a:avLst/>
          </a:prstGeom>
        </p:spPr>
      </p:pic>
      <p:sp>
        <p:nvSpPr>
          <p:cNvPr id="5" name="テキスト ボックス 4"/>
          <p:cNvSpPr txBox="1"/>
          <p:nvPr/>
        </p:nvSpPr>
        <p:spPr>
          <a:xfrm>
            <a:off x="1188720" y="1986242"/>
            <a:ext cx="7498080" cy="1323439"/>
          </a:xfrm>
          <a:prstGeom prst="rect">
            <a:avLst/>
          </a:prstGeom>
          <a:noFill/>
        </p:spPr>
        <p:txBody>
          <a:bodyPr wrap="square" rtlCol="0">
            <a:spAutoFit/>
          </a:bodyPr>
          <a:lstStyle/>
          <a:p>
            <a:r>
              <a:rPr lang="ja-JP" altLang="en-US" sz="4000" dirty="0" smtClean="0">
                <a:latin typeface="UD デジタル 教科書体 NK-R" panose="02020400000000000000" pitchFamily="18" charset="-128"/>
                <a:ea typeface="UD デジタル 教科書体 NK-R" panose="02020400000000000000" pitchFamily="18" charset="-128"/>
              </a:rPr>
              <a:t>今日の学習も、</a:t>
            </a:r>
            <a:r>
              <a:rPr lang="ja-JP" altLang="en-US" sz="4000" dirty="0" smtClean="0">
                <a:latin typeface="UD デジタル 教科書体 NK-R" panose="02020400000000000000" pitchFamily="18" charset="-128"/>
                <a:ea typeface="UD デジタル 教科書体 NK-R" panose="02020400000000000000" pitchFamily="18" charset="-128"/>
              </a:rPr>
              <a:t>ばっちり</a:t>
            </a:r>
            <a:r>
              <a:rPr lang="ja-JP" altLang="en-US" sz="4000" dirty="0" err="1">
                <a:latin typeface="UD デジタル 教科書体 NK-R" panose="02020400000000000000" pitchFamily="18" charset="-128"/>
                <a:ea typeface="UD デジタル 教科書体 NK-R" panose="02020400000000000000" pitchFamily="18" charset="-128"/>
              </a:rPr>
              <a:t>か</a:t>
            </a:r>
            <a:r>
              <a:rPr lang="ja-JP" altLang="en-US" sz="4000" dirty="0" err="1" smtClean="0">
                <a:latin typeface="UD デジタル 教科書体 NK-R" panose="02020400000000000000" pitchFamily="18" charset="-128"/>
                <a:ea typeface="UD デジタル 教科書体 NK-R" panose="02020400000000000000" pitchFamily="18" charset="-128"/>
              </a:rPr>
              <a:t>な</a:t>
            </a:r>
            <a:r>
              <a:rPr lang="ja-JP" altLang="en-US" sz="4000" dirty="0" smtClean="0">
                <a:latin typeface="UD デジタル 教科書体 NK-R" panose="02020400000000000000" pitchFamily="18" charset="-128"/>
                <a:ea typeface="UD デジタル 教科書体 NK-R" panose="02020400000000000000" pitchFamily="18" charset="-128"/>
              </a:rPr>
              <a:t>？</a:t>
            </a:r>
            <a:endParaRPr lang="en-US" altLang="ja-JP" sz="4000" dirty="0" smtClean="0">
              <a:latin typeface="UD デジタル 教科書体 NK-R" panose="02020400000000000000" pitchFamily="18" charset="-128"/>
              <a:ea typeface="UD デジタル 教科書体 NK-R" panose="02020400000000000000" pitchFamily="18" charset="-128"/>
            </a:endParaRPr>
          </a:p>
          <a:p>
            <a:r>
              <a:rPr lang="ja-JP" altLang="en-US" sz="4000" dirty="0" smtClean="0">
                <a:latin typeface="UD デジタル 教科書体 NK-R" panose="02020400000000000000" pitchFamily="18" charset="-128"/>
                <a:ea typeface="UD デジタル 教科書体 NK-R" panose="02020400000000000000" pitchFamily="18" charset="-128"/>
              </a:rPr>
              <a:t>　　　　</a:t>
            </a:r>
            <a:r>
              <a:rPr lang="ja-JP" altLang="en-US" sz="4000" dirty="0" smtClean="0">
                <a:latin typeface="UD デジタル 教科書体 NK-R" panose="02020400000000000000" pitchFamily="18" charset="-128"/>
                <a:ea typeface="UD デジタル 教科書体 NK-R" panose="02020400000000000000" pitchFamily="18" charset="-128"/>
              </a:rPr>
              <a:t>次</a:t>
            </a:r>
            <a:r>
              <a:rPr lang="ja-JP" altLang="en-US" sz="4000" dirty="0" smtClean="0">
                <a:latin typeface="UD デジタル 教科書体 NK-R" panose="02020400000000000000" pitchFamily="18" charset="-128"/>
                <a:ea typeface="UD デジタル 教科書体 NK-R" panose="02020400000000000000" pitchFamily="18" charset="-128"/>
              </a:rPr>
              <a:t>もがんばろう！</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98414878"/>
      </p:ext>
    </p:extLst>
  </p:cSld>
  <p:clrMapOvr>
    <a:masterClrMapping/>
  </p:clrMapOvr>
  <mc:AlternateContent xmlns:mc="http://schemas.openxmlformats.org/markup-compatibility/2006" xmlns:p14="http://schemas.microsoft.com/office/powerpoint/2010/main">
    <mc:Choice Requires="p14">
      <p:transition spd="slow" p14:dur="2000" advTm="15804"/>
    </mc:Choice>
    <mc:Fallback xmlns="">
      <p:transition spd="slow" advTm="1580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306285" y="4114928"/>
            <a:ext cx="4950823" cy="707886"/>
          </a:xfrm>
          <a:prstGeom prst="rect">
            <a:avLst/>
          </a:prstGeom>
          <a:noFill/>
        </p:spPr>
        <p:txBody>
          <a:bodyPr wrap="square" rtlCol="0">
            <a:spAutoFit/>
          </a:bodyPr>
          <a:lstStyle/>
          <a:p>
            <a:r>
              <a:rPr lang="ja-JP" altLang="en-US" sz="4000" dirty="0" smtClean="0">
                <a:latin typeface="UD デジタル 教科書体 NK-R" panose="02020400000000000000" pitchFamily="18" charset="-128"/>
                <a:ea typeface="UD デジタル 教科書体 NK-R" panose="02020400000000000000" pitchFamily="18" charset="-128"/>
              </a:rPr>
              <a:t>さっそく始めよう！</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1478" y="3208871"/>
            <a:ext cx="1677576" cy="2520000"/>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926" y="3208871"/>
            <a:ext cx="1726336" cy="2520000"/>
          </a:xfrm>
          <a:prstGeom prst="rect">
            <a:avLst/>
          </a:prstGeom>
        </p:spPr>
      </p:pic>
      <p:sp>
        <p:nvSpPr>
          <p:cNvPr id="8" name="テキスト ボックス 7"/>
          <p:cNvSpPr txBox="1"/>
          <p:nvPr/>
        </p:nvSpPr>
        <p:spPr>
          <a:xfrm>
            <a:off x="819979" y="1316355"/>
            <a:ext cx="7801505" cy="1754326"/>
          </a:xfrm>
          <a:prstGeom prst="rect">
            <a:avLst/>
          </a:prstGeom>
          <a:noFill/>
        </p:spPr>
        <p:txBody>
          <a:bodyPr wrap="square" rtlCol="0">
            <a:spAutoFit/>
          </a:bodyPr>
          <a:lstStyle/>
          <a:p>
            <a:r>
              <a:rPr lang="en-US" altLang="ja-JP" sz="5400" dirty="0" smtClean="0">
                <a:latin typeface="UD デジタル 教科書体 NK-R" panose="02020400000000000000" pitchFamily="18" charset="-128"/>
                <a:ea typeface="UD デジタル 教科書体 NK-R" panose="02020400000000000000" pitchFamily="18" charset="-128"/>
              </a:rPr>
              <a:t>〈</a:t>
            </a:r>
            <a:r>
              <a:rPr kumimoji="1" lang="ja-JP" altLang="en-US" sz="5400" dirty="0" smtClean="0">
                <a:latin typeface="UD デジタル 教科書体 NK-R" panose="02020400000000000000" pitchFamily="18" charset="-128"/>
                <a:ea typeface="UD デジタル 教科書体 NK-R" panose="02020400000000000000" pitchFamily="18" charset="-128"/>
              </a:rPr>
              <a:t>今日の</a:t>
            </a:r>
            <a:r>
              <a:rPr lang="ja-JP" altLang="en-US" sz="5400" dirty="0" smtClean="0">
                <a:latin typeface="UD デジタル 教科書体 NK-R" panose="02020400000000000000" pitchFamily="18" charset="-128"/>
                <a:ea typeface="UD デジタル 教科書体 NK-R" panose="02020400000000000000" pitchFamily="18" charset="-128"/>
              </a:rPr>
              <a:t>学習</a:t>
            </a:r>
            <a:r>
              <a:rPr lang="en-US" altLang="ja-JP" sz="5400" dirty="0" smtClean="0">
                <a:latin typeface="UD デジタル 教科書体 NK-R" panose="02020400000000000000" pitchFamily="18" charset="-128"/>
                <a:ea typeface="UD デジタル 教科書体 NK-R" panose="02020400000000000000" pitchFamily="18" charset="-128"/>
              </a:rPr>
              <a:t>〉</a:t>
            </a:r>
            <a:endParaRPr kumimoji="1" lang="en-US" altLang="ja-JP" sz="5400" dirty="0" smtClean="0">
              <a:latin typeface="UD デジタル 教科書体 NK-R" panose="02020400000000000000" pitchFamily="18" charset="-128"/>
              <a:ea typeface="UD デジタル 教科書体 NK-R" panose="02020400000000000000" pitchFamily="18" charset="-128"/>
            </a:endParaRPr>
          </a:p>
          <a:p>
            <a:r>
              <a:rPr kumimoji="1" lang="ja-JP" altLang="en-US" sz="5400" dirty="0" smtClean="0">
                <a:latin typeface="UD デジタル 教科書体 NK-R" panose="02020400000000000000" pitchFamily="18" charset="-128"/>
                <a:ea typeface="UD デジタル 教科書体 NK-R" panose="02020400000000000000" pitchFamily="18" charset="-128"/>
              </a:rPr>
              <a:t>教科書　</a:t>
            </a:r>
            <a:r>
              <a:rPr kumimoji="1" lang="en-US" altLang="ja-JP" sz="5400" dirty="0" smtClean="0">
                <a:latin typeface="UD デジタル 教科書体 NK-R" panose="02020400000000000000" pitchFamily="18" charset="-128"/>
                <a:ea typeface="UD デジタル 教科書体 NK-R" panose="02020400000000000000" pitchFamily="18" charset="-128"/>
              </a:rPr>
              <a:t>P.１４ </a:t>
            </a:r>
            <a:r>
              <a:rPr kumimoji="1" lang="ja-JP" altLang="en-US" sz="5400" dirty="0" smtClean="0">
                <a:latin typeface="UD デジタル 教科書体 NK-R" panose="02020400000000000000" pitchFamily="18" charset="-128"/>
                <a:ea typeface="UD デジタル 教科書体 NK-R" panose="02020400000000000000" pitchFamily="18" charset="-128"/>
              </a:rPr>
              <a:t>～ </a:t>
            </a:r>
            <a:r>
              <a:rPr kumimoji="1" lang="en-US" altLang="ja-JP" sz="5400" dirty="0" smtClean="0">
                <a:latin typeface="UD デジタル 教科書体 NK-R" panose="02020400000000000000" pitchFamily="18" charset="-128"/>
                <a:ea typeface="UD デジタル 教科書体 NK-R" panose="02020400000000000000" pitchFamily="18" charset="-128"/>
              </a:rPr>
              <a:t>P.１５</a:t>
            </a:r>
            <a:endParaRPr kumimoji="1" lang="ja-JP" altLang="en-US" sz="5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494566667"/>
      </p:ext>
    </p:extLst>
  </p:cSld>
  <p:clrMapOvr>
    <a:masterClrMapping/>
  </p:clrMapOvr>
  <mc:AlternateContent xmlns:mc="http://schemas.openxmlformats.org/markup-compatibility/2006" xmlns:p14="http://schemas.microsoft.com/office/powerpoint/2010/main">
    <mc:Choice Requires="p14">
      <p:transition spd="slow" p14:dur="2000" advTm="16767"/>
    </mc:Choice>
    <mc:Fallback xmlns="">
      <p:transition spd="slow" advTm="1676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正方形/長方形 1"/>
              <p:cNvSpPr/>
              <p:nvPr/>
            </p:nvSpPr>
            <p:spPr>
              <a:xfrm>
                <a:off x="326572" y="1616200"/>
                <a:ext cx="10606893" cy="3334952"/>
              </a:xfrm>
              <a:prstGeom prst="rect">
                <a:avLst/>
              </a:prstGeom>
              <a:noFill/>
            </p:spPr>
            <p:txBody>
              <a:bodyPr wrap="square" lIns="91440" tIns="45720" rIns="91440" bIns="45720">
                <a:spAutoFit/>
              </a:bodyPr>
              <a:lstStyle/>
              <a:p>
                <a:r>
                  <a:rPr lang="ja-JP" altLang="en-US" sz="5400" dirty="0" smtClean="0">
                    <a:ln w="12700" cmpd="sng">
                      <a:noFill/>
                      <a:prstDash val="solid"/>
                    </a:ln>
                    <a:latin typeface="UD デジタル 教科書体 NK-R" panose="02020400000000000000" pitchFamily="18" charset="-128"/>
                    <a:ea typeface="UD デジタル 教科書体 NK-R" panose="02020400000000000000" pitchFamily="18" charset="-128"/>
                  </a:rPr>
                  <a:t>・</a:t>
                </a:r>
                <a:r>
                  <a:rPr lang="en-US" altLang="ja-JP" sz="5400" dirty="0">
                    <a:latin typeface="UD デジタル 教科書体 NK-R" panose="02020400000000000000" pitchFamily="18" charset="-128"/>
                    <a:ea typeface="UD デジタル 教科書体 NK-R" panose="02020400000000000000" pitchFamily="18" charset="-128"/>
                  </a:rPr>
                  <a:t>10</a:t>
                </a:r>
                <a:r>
                  <a:rPr lang="ja-JP" altLang="en-US" sz="5400" dirty="0">
                    <a:latin typeface="UD デジタル 教科書体 NK-R" panose="02020400000000000000" pitchFamily="18" charset="-128"/>
                    <a:ea typeface="UD デジタル 教科書体 NK-R" panose="02020400000000000000" pitchFamily="18" charset="-128"/>
                  </a:rPr>
                  <a:t>倍，</a:t>
                </a:r>
                <a:r>
                  <a:rPr lang="en-US" altLang="ja-JP" sz="5400" dirty="0">
                    <a:latin typeface="UD デジタル 教科書体 NK-R" panose="02020400000000000000" pitchFamily="18" charset="-128"/>
                    <a:ea typeface="UD デジタル 教科書体 NK-R" panose="02020400000000000000" pitchFamily="18" charset="-128"/>
                  </a:rPr>
                  <a:t>100</a:t>
                </a:r>
                <a:r>
                  <a:rPr lang="ja-JP" altLang="en-US" sz="5400" dirty="0">
                    <a:latin typeface="UD デジタル 教科書体 NK-R" panose="02020400000000000000" pitchFamily="18" charset="-128"/>
                    <a:ea typeface="UD デジタル 教科書体 NK-R" panose="02020400000000000000" pitchFamily="18" charset="-128"/>
                  </a:rPr>
                  <a:t>倍，</a:t>
                </a:r>
                <a14:m>
                  <m:oMath xmlns:m="http://schemas.openxmlformats.org/officeDocument/2006/math">
                    <m:f>
                      <m:fPr>
                        <m:ctrlPr>
                          <a:rPr lang="en-US" altLang="ja-JP" sz="5400" i="1">
                            <a:latin typeface="Cambria Math" panose="02040503050406030204" pitchFamily="18" charset="0"/>
                            <a:ea typeface="UD デジタル 教科書体 NK-R" panose="02020400000000000000" pitchFamily="18" charset="-128"/>
                          </a:rPr>
                        </m:ctrlPr>
                      </m:fPr>
                      <m:num>
                        <m:r>
                          <a:rPr lang="ja-JP" altLang="en-US" sz="5400" i="1">
                            <a:latin typeface="Cambria Math" panose="02040503050406030204" pitchFamily="18" charset="0"/>
                            <a:ea typeface="UD デジタル 教科書体 NK-R" panose="02020400000000000000" pitchFamily="18" charset="-128"/>
                          </a:rPr>
                          <m:t>１</m:t>
                        </m:r>
                      </m:num>
                      <m:den>
                        <m:r>
                          <a:rPr lang="ja-JP" altLang="en-US" sz="5400" i="1">
                            <a:latin typeface="Cambria Math" panose="02040503050406030204" pitchFamily="18" charset="0"/>
                            <a:ea typeface="UD デジタル 教科書体 NK-R" panose="02020400000000000000" pitchFamily="18" charset="-128"/>
                          </a:rPr>
                          <m:t>１０</m:t>
                        </m:r>
                      </m:den>
                    </m:f>
                  </m:oMath>
                </a14:m>
                <a:r>
                  <a:rPr lang="ja-JP" altLang="en-US" sz="5400" dirty="0">
                    <a:latin typeface="UD デジタル 教科書体 NK-R" panose="02020400000000000000" pitchFamily="18" charset="-128"/>
                    <a:ea typeface="UD デジタル 教科書体 NK-R" panose="02020400000000000000" pitchFamily="18" charset="-128"/>
                  </a:rPr>
                  <a:t>にした</a:t>
                </a:r>
                <a:r>
                  <a:rPr lang="ja-JP" altLang="en-US" sz="5400" dirty="0" smtClean="0">
                    <a:latin typeface="UD デジタル 教科書体 NK-R" panose="02020400000000000000" pitchFamily="18" charset="-128"/>
                    <a:ea typeface="UD デジタル 教科書体 NK-R" panose="02020400000000000000" pitchFamily="18" charset="-128"/>
                  </a:rPr>
                  <a:t>数について考えよう</a:t>
                </a:r>
                <a:r>
                  <a:rPr lang="ja-JP" altLang="en-US" sz="5400" dirty="0" smtClean="0">
                    <a:ln w="12700" cmpd="sng">
                      <a:noFill/>
                      <a:prstDash val="solid"/>
                    </a:ln>
                    <a:latin typeface="UD デジタル 教科書体 NK-R" panose="02020400000000000000" pitchFamily="18" charset="-128"/>
                    <a:ea typeface="UD デジタル 教科書体 NK-R" panose="02020400000000000000" pitchFamily="18" charset="-128"/>
                  </a:rPr>
                  <a:t>。</a:t>
                </a:r>
                <a:endParaRPr lang="en-US" altLang="ja-JP" sz="5400" dirty="0">
                  <a:ln w="12700" cmpd="sng">
                    <a:noFill/>
                    <a:prstDash val="solid"/>
                  </a:ln>
                  <a:latin typeface="UD デジタル 教科書体 NK-R" panose="02020400000000000000" pitchFamily="18" charset="-128"/>
                  <a:ea typeface="UD デジタル 教科書体 NK-R" panose="02020400000000000000" pitchFamily="18" charset="-128"/>
                </a:endParaRPr>
              </a:p>
              <a:p>
                <a:endParaRPr lang="en-US" altLang="ja-JP" sz="1600" dirty="0" smtClean="0">
                  <a:ln w="12700" cmpd="sng">
                    <a:noFill/>
                    <a:prstDash val="solid"/>
                  </a:ln>
                  <a:latin typeface="UD デジタル 教科書体 NK-R" panose="02020400000000000000" pitchFamily="18" charset="-128"/>
                  <a:ea typeface="UD デジタル 教科書体 NK-R" panose="02020400000000000000" pitchFamily="18" charset="-128"/>
                </a:endParaRPr>
              </a:p>
              <a:p>
                <a:r>
                  <a:rPr lang="ja-JP" altLang="en-US" sz="5400" cap="none" spc="0" dirty="0" smtClean="0">
                    <a:ln w="12700" cmpd="sng">
                      <a:noFill/>
                      <a:prstDash val="solid"/>
                    </a:ln>
                    <a:effectLst/>
                    <a:latin typeface="UD デジタル 教科書体 NK-R" panose="02020400000000000000" pitchFamily="18" charset="-128"/>
                    <a:ea typeface="UD デジタル 教科書体 NK-R" panose="02020400000000000000" pitchFamily="18" charset="-128"/>
                  </a:rPr>
                  <a:t>・大きな</a:t>
                </a:r>
                <a:r>
                  <a:rPr lang="ja-JP" altLang="en-US" sz="5400" cap="none" spc="0" dirty="0">
                    <a:ln w="12700" cmpd="sng">
                      <a:noFill/>
                      <a:prstDash val="solid"/>
                    </a:ln>
                    <a:effectLst/>
                    <a:latin typeface="UD デジタル 教科書体 NK-R" panose="02020400000000000000" pitchFamily="18" charset="-128"/>
                    <a:ea typeface="UD デジタル 教科書体 NK-R" panose="02020400000000000000" pitchFamily="18" charset="-128"/>
                  </a:rPr>
                  <a:t>数</a:t>
                </a:r>
                <a:r>
                  <a:rPr lang="ja-JP" altLang="en-US" sz="5400" cap="none" spc="0" dirty="0" smtClean="0">
                    <a:ln w="12700" cmpd="sng">
                      <a:noFill/>
                      <a:prstDash val="solid"/>
                    </a:ln>
                    <a:effectLst/>
                    <a:latin typeface="UD デジタル 教科書体 NK-R" panose="02020400000000000000" pitchFamily="18" charset="-128"/>
                    <a:ea typeface="UD デジタル 教科書体 NK-R" panose="02020400000000000000" pitchFamily="18" charset="-128"/>
                  </a:rPr>
                  <a:t>のしくみを考えよう。</a:t>
                </a:r>
                <a:endParaRPr lang="ja-JP" altLang="en-US" sz="5400" cap="none" spc="0" dirty="0">
                  <a:ln w="12700" cmpd="sng">
                    <a:noFill/>
                    <a:prstDash val="solid"/>
                  </a:ln>
                  <a:effectLst/>
                  <a:latin typeface="UD デジタル 教科書体 NK-R" panose="02020400000000000000" pitchFamily="18" charset="-128"/>
                  <a:ea typeface="UD デジタル 教科書体 NK-R" panose="02020400000000000000" pitchFamily="18" charset="-128"/>
                </a:endParaRPr>
              </a:p>
            </p:txBody>
          </p:sp>
        </mc:Choice>
        <mc:Fallback>
          <p:sp>
            <p:nvSpPr>
              <p:cNvPr id="2" name="正方形/長方形 1"/>
              <p:cNvSpPr>
                <a:spLocks noRot="1" noChangeAspect="1" noMove="1" noResize="1" noEditPoints="1" noAdjustHandles="1" noChangeArrowheads="1" noChangeShapeType="1" noTextEdit="1"/>
              </p:cNvSpPr>
              <p:nvPr/>
            </p:nvSpPr>
            <p:spPr>
              <a:xfrm>
                <a:off x="326572" y="1616200"/>
                <a:ext cx="10606893" cy="3334952"/>
              </a:xfrm>
              <a:prstGeom prst="rect">
                <a:avLst/>
              </a:prstGeom>
              <a:blipFill>
                <a:blip r:embed="rId2"/>
                <a:stretch>
                  <a:fillRect l="-3103" r="-1724" b="-8227"/>
                </a:stretch>
              </a:blipFill>
            </p:spPr>
            <p:txBody>
              <a:bodyPr/>
              <a:lstStyle/>
              <a:p>
                <a:r>
                  <a:rPr lang="ja-JP" altLang="en-US">
                    <a:noFill/>
                  </a:rPr>
                  <a:t> </a:t>
                </a:r>
              </a:p>
            </p:txBody>
          </p:sp>
        </mc:Fallback>
      </mc:AlternateContent>
      <p:sp>
        <p:nvSpPr>
          <p:cNvPr id="3" name="正方形/長方形 2"/>
          <p:cNvSpPr/>
          <p:nvPr/>
        </p:nvSpPr>
        <p:spPr>
          <a:xfrm>
            <a:off x="837058" y="471771"/>
            <a:ext cx="2262159" cy="923330"/>
          </a:xfrm>
          <a:prstGeom prst="rect">
            <a:avLst/>
          </a:prstGeom>
          <a:noFill/>
          <a:ln w="38100">
            <a:solidFill>
              <a:schemeClr val="tx1"/>
            </a:solid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5400" b="1" cap="none" spc="0" dirty="0" smtClean="0">
                <a:ln/>
                <a:solidFill>
                  <a:srgbClr val="00B0F0"/>
                </a:solidFill>
                <a:effectLst/>
                <a:latin typeface="UD デジタル 教科書体 N-B" panose="02020700000000000000" pitchFamily="17" charset="-128"/>
                <a:ea typeface="UD デジタル 教科書体 N-B" panose="02020700000000000000" pitchFamily="17" charset="-128"/>
              </a:rPr>
              <a:t>めあて</a:t>
            </a:r>
            <a:endParaRPr lang="ja-JP" altLang="en-US" sz="5400" b="1" cap="none" spc="0" dirty="0">
              <a:ln/>
              <a:solidFill>
                <a:srgbClr val="00B0F0"/>
              </a:solidFill>
              <a:effectLst/>
              <a:latin typeface="UD デジタル 教科書体 N-B" panose="02020700000000000000" pitchFamily="17" charset="-128"/>
              <a:ea typeface="UD デジタル 教科書体 N-B" panose="02020700000000000000" pitchFamily="17"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3841" y="4650377"/>
            <a:ext cx="2070463" cy="2070463"/>
          </a:xfrm>
          <a:prstGeom prst="rect">
            <a:avLst/>
          </a:prstGeom>
        </p:spPr>
      </p:pic>
    </p:spTree>
    <p:extLst>
      <p:ext uri="{BB962C8B-B14F-4D97-AF65-F5344CB8AC3E}">
        <p14:creationId xmlns:p14="http://schemas.microsoft.com/office/powerpoint/2010/main" val="1734207168"/>
      </p:ext>
    </p:extLst>
  </p:cSld>
  <p:clrMapOvr>
    <a:masterClrMapping/>
  </p:clrMapOvr>
  <mc:AlternateContent xmlns:mc="http://schemas.openxmlformats.org/markup-compatibility/2006" xmlns:p14="http://schemas.microsoft.com/office/powerpoint/2010/main">
    <mc:Choice Requires="p14">
      <p:transition spd="slow" p14:dur="2000" advTm="12784"/>
    </mc:Choice>
    <mc:Fallback xmlns="">
      <p:transition spd="slow" advTm="1278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072266034"/>
              </p:ext>
            </p:extLst>
          </p:nvPr>
        </p:nvGraphicFramePr>
        <p:xfrm>
          <a:off x="857023" y="1699076"/>
          <a:ext cx="7001484" cy="4067041"/>
        </p:xfrm>
        <a:graphic>
          <a:graphicData uri="http://schemas.openxmlformats.org/drawingml/2006/table">
            <a:tbl>
              <a:tblPr firstRow="1" bandRow="1">
                <a:tableStyleId>{5C22544A-7EE6-4342-B048-85BDC9FD1C3A}</a:tableStyleId>
              </a:tblPr>
              <a:tblGrid>
                <a:gridCol w="583457">
                  <a:extLst>
                    <a:ext uri="{9D8B030D-6E8A-4147-A177-3AD203B41FA5}">
                      <a16:colId xmlns:a16="http://schemas.microsoft.com/office/drawing/2014/main" val="20000"/>
                    </a:ext>
                  </a:extLst>
                </a:gridCol>
                <a:gridCol w="583457">
                  <a:extLst>
                    <a:ext uri="{9D8B030D-6E8A-4147-A177-3AD203B41FA5}">
                      <a16:colId xmlns:a16="http://schemas.microsoft.com/office/drawing/2014/main" val="20001"/>
                    </a:ext>
                  </a:extLst>
                </a:gridCol>
                <a:gridCol w="583457">
                  <a:extLst>
                    <a:ext uri="{9D8B030D-6E8A-4147-A177-3AD203B41FA5}">
                      <a16:colId xmlns:a16="http://schemas.microsoft.com/office/drawing/2014/main" val="20002"/>
                    </a:ext>
                  </a:extLst>
                </a:gridCol>
                <a:gridCol w="583457">
                  <a:extLst>
                    <a:ext uri="{9D8B030D-6E8A-4147-A177-3AD203B41FA5}">
                      <a16:colId xmlns:a16="http://schemas.microsoft.com/office/drawing/2014/main" val="20003"/>
                    </a:ext>
                  </a:extLst>
                </a:gridCol>
                <a:gridCol w="583457">
                  <a:extLst>
                    <a:ext uri="{9D8B030D-6E8A-4147-A177-3AD203B41FA5}">
                      <a16:colId xmlns:a16="http://schemas.microsoft.com/office/drawing/2014/main" val="20004"/>
                    </a:ext>
                  </a:extLst>
                </a:gridCol>
                <a:gridCol w="583457">
                  <a:extLst>
                    <a:ext uri="{9D8B030D-6E8A-4147-A177-3AD203B41FA5}">
                      <a16:colId xmlns:a16="http://schemas.microsoft.com/office/drawing/2014/main" val="20005"/>
                    </a:ext>
                  </a:extLst>
                </a:gridCol>
                <a:gridCol w="583457">
                  <a:extLst>
                    <a:ext uri="{9D8B030D-6E8A-4147-A177-3AD203B41FA5}">
                      <a16:colId xmlns:a16="http://schemas.microsoft.com/office/drawing/2014/main" val="20006"/>
                    </a:ext>
                  </a:extLst>
                </a:gridCol>
                <a:gridCol w="583457">
                  <a:extLst>
                    <a:ext uri="{9D8B030D-6E8A-4147-A177-3AD203B41FA5}">
                      <a16:colId xmlns:a16="http://schemas.microsoft.com/office/drawing/2014/main" val="20007"/>
                    </a:ext>
                  </a:extLst>
                </a:gridCol>
                <a:gridCol w="583457">
                  <a:extLst>
                    <a:ext uri="{9D8B030D-6E8A-4147-A177-3AD203B41FA5}">
                      <a16:colId xmlns:a16="http://schemas.microsoft.com/office/drawing/2014/main" val="20008"/>
                    </a:ext>
                  </a:extLst>
                </a:gridCol>
                <a:gridCol w="583457">
                  <a:extLst>
                    <a:ext uri="{9D8B030D-6E8A-4147-A177-3AD203B41FA5}">
                      <a16:colId xmlns:a16="http://schemas.microsoft.com/office/drawing/2014/main" val="20009"/>
                    </a:ext>
                  </a:extLst>
                </a:gridCol>
                <a:gridCol w="583457">
                  <a:extLst>
                    <a:ext uri="{9D8B030D-6E8A-4147-A177-3AD203B41FA5}">
                      <a16:colId xmlns:a16="http://schemas.microsoft.com/office/drawing/2014/main" val="20010"/>
                    </a:ext>
                  </a:extLst>
                </a:gridCol>
                <a:gridCol w="583457">
                  <a:extLst>
                    <a:ext uri="{9D8B030D-6E8A-4147-A177-3AD203B41FA5}">
                      <a16:colId xmlns:a16="http://schemas.microsoft.com/office/drawing/2014/main" val="20011"/>
                    </a:ext>
                  </a:extLst>
                </a:gridCol>
              </a:tblGrid>
              <a:tr h="658539">
                <a:tc>
                  <a:txBody>
                    <a:bodyPr/>
                    <a:lstStyle/>
                    <a:p>
                      <a:pPr algn="ctr"/>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千</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百</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十</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一</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千</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百</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十</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一</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rowSpan="2">
                  <a:txBody>
                    <a:bodyPr/>
                    <a:lstStyle/>
                    <a:p>
                      <a:pPr algn="l"/>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 千</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rowSpan="2">
                  <a:txBody>
                    <a:bodyPr/>
                    <a:lstStyle/>
                    <a:p>
                      <a:pPr algn="l"/>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 百</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rowSpan="2">
                  <a:txBody>
                    <a:bodyPr/>
                    <a:lstStyle/>
                    <a:p>
                      <a:pPr algn="l"/>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 十</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algn="l"/>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 一</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0"/>
                  </a:ext>
                </a:extLst>
              </a:tr>
              <a:tr h="543624">
                <a:tc gridSpan="4">
                  <a:txBody>
                    <a:bodyPr/>
                    <a:lstStyle/>
                    <a:p>
                      <a:pPr algn="r"/>
                      <a:r>
                        <a:rPr kumimoji="1" lang="ja-JP" altLang="en-US" sz="3200" dirty="0" smtClean="0">
                          <a:latin typeface="UD デジタル 教科書体 NK-R" panose="02020400000000000000" pitchFamily="18" charset="-128"/>
                          <a:ea typeface="UD デジタル 教科書体 NK-R" panose="02020400000000000000" pitchFamily="18" charset="-128"/>
                        </a:rPr>
                        <a:t>億</a:t>
                      </a:r>
                      <a:endParaRPr kumimoji="1" lang="ja-JP" altLang="en-US" sz="3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kumimoji="1" lang="ja-JP" altLang="en-US" sz="4000" dirty="0">
                        <a:latin typeface="UD デジタル 教科書体 N-B" panose="02020700000000000000" pitchFamily="17" charset="-128"/>
                        <a:ea typeface="UD デジタル 教科書体 N-B" panose="02020700000000000000" pitchFamily="17" charset="-128"/>
                      </a:endParaRPr>
                    </a:p>
                  </a:txBody>
                  <a:tcPr anchor="ctr">
                    <a:lnL w="76200" cap="flat" cmpd="sng" algn="ctr">
                      <a:solidFill>
                        <a:srgbClr val="FF66FF"/>
                      </a:solidFill>
                      <a:prstDash val="solid"/>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kumimoji="1" lang="ja-JP" altLang="en-US" sz="4000" dirty="0">
                        <a:latin typeface="UD デジタル 教科書体 N-B" panose="02020700000000000000" pitchFamily="17" charset="-128"/>
                        <a:ea typeface="UD デジタル 教科書体 N-B" panose="02020700000000000000" pitchFamily="17" charset="-128"/>
                      </a:endParaRPr>
                    </a:p>
                  </a:txBody>
                  <a:tcPr anchor="ctr">
                    <a:lnL w="76200" cap="flat" cmpd="sng" algn="ctr">
                      <a:solidFill>
                        <a:srgbClr val="FF66FF"/>
                      </a:solidFill>
                      <a:prstDash val="solid"/>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kumimoji="1" lang="ja-JP" altLang="en-US" sz="4000" dirty="0">
                        <a:latin typeface="UD デジタル 教科書体 N-B" panose="02020700000000000000" pitchFamily="17" charset="-128"/>
                        <a:ea typeface="UD デジタル 教科書体 N-B" panose="02020700000000000000" pitchFamily="17" charset="-128"/>
                      </a:endParaRPr>
                    </a:p>
                  </a:txBody>
                  <a:tcPr anchor="ctr">
                    <a:lnL w="76200" cap="flat" cmpd="sng" algn="ctr">
                      <a:solidFill>
                        <a:srgbClr val="FF66FF"/>
                      </a:solidFill>
                      <a:prstDash val="solid"/>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r"/>
                      <a:r>
                        <a:rPr kumimoji="1" lang="ja-JP" altLang="en-US" sz="3200" dirty="0" smtClean="0">
                          <a:latin typeface="UD デジタル 教科書体 NK-R" panose="02020400000000000000" pitchFamily="18" charset="-128"/>
                          <a:ea typeface="UD デジタル 教科書体 NK-R" panose="02020400000000000000" pitchFamily="18" charset="-128"/>
                        </a:rPr>
                        <a:t>万</a:t>
                      </a:r>
                      <a:endParaRPr kumimoji="1" lang="ja-JP" altLang="en-US" sz="3200" dirty="0">
                        <a:latin typeface="UD デジタル 教科書体 NK-R" panose="02020400000000000000" pitchFamily="18" charset="-128"/>
                        <a:ea typeface="UD デジタル 教科書体 NK-R" panose="02020400000000000000" pitchFamily="18" charset="-128"/>
                      </a:endParaRPr>
                    </a:p>
                  </a:txBody>
                  <a:tcPr anchor="ctr">
                    <a:lnL w="76200" cap="flat" cmpd="sng" algn="ctr">
                      <a:solidFill>
                        <a:srgbClr val="FF66FF"/>
                      </a:solidFill>
                      <a:prstDash val="solid"/>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vert="eaVert">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vert="eaVert">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vert="eaVert">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p>
                  </a:txBody>
                  <a:tcPr vert="eaVert"/>
                </a:tc>
                <a:tc vMerge="1">
                  <a:txBody>
                    <a:bodyPr/>
                    <a:lstStyle/>
                    <a:p>
                      <a:endParaRPr kumimoji="1" lang="ja-JP" altLang="en-US" dirty="0"/>
                    </a:p>
                  </a:txBody>
                  <a:tcPr vert="eaVert"/>
                </a:tc>
                <a:tc vMerge="1">
                  <a:txBody>
                    <a:bodyPr/>
                    <a:lstStyle/>
                    <a:p>
                      <a:endParaRPr kumimoji="1" lang="ja-JP" altLang="en-US" dirty="0"/>
                    </a:p>
                  </a:txBody>
                  <a:tcPr vert="eaVert"/>
                </a:tc>
                <a:tc vMerge="1">
                  <a:txBody>
                    <a:bodyPr/>
                    <a:lstStyle/>
                    <a:p>
                      <a:endParaRPr kumimoji="1" lang="ja-JP" altLang="en-US" dirty="0"/>
                    </a:p>
                  </a:txBody>
                  <a:tcPr vert="eaVert"/>
                </a:tc>
                <a:extLst>
                  <a:ext uri="{0D108BD9-81ED-4DB2-BD59-A6C34878D82A}">
                    <a16:rowId xmlns:a16="http://schemas.microsoft.com/office/drawing/2014/main" val="10001"/>
                  </a:ext>
                </a:extLst>
              </a:tr>
              <a:tr h="713651">
                <a:tc>
                  <a:txBody>
                    <a:bodyPr/>
                    <a:lstStyle/>
                    <a:p>
                      <a:pPr algn="ctr"/>
                      <a:endParaRPr kumimoji="1" lang="ja-JP" altLang="en-US" sz="40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40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40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2</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5</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651">
                <a:tc>
                  <a:txBody>
                    <a:bodyPr/>
                    <a:lstStyle/>
                    <a:p>
                      <a:pPr algn="ctr"/>
                      <a:endParaRPr kumimoji="1" lang="ja-JP" altLang="en-US" sz="40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40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2</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5</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algn="ctr"/>
                      <a:endParaRPr kumimoji="1" lang="ja-JP" altLang="en-US" sz="40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2</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5</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58071">
                <a:tc>
                  <a:txBody>
                    <a:bodyPr/>
                    <a:lstStyle/>
                    <a:p>
                      <a:pPr algn="ctr"/>
                      <a:r>
                        <a:rPr kumimoji="1" lang="en-US" altLang="ja-JP" sz="4000" dirty="0" smtClean="0">
                          <a:latin typeface="SimSun-ExtB" panose="02010609060101010101" pitchFamily="49" charset="-122"/>
                          <a:ea typeface="SimSun-ExtB" panose="02010609060101010101" pitchFamily="49" charset="-122"/>
                        </a:rPr>
                        <a:t>2</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5</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AlternateContent xmlns:mc="http://schemas.openxmlformats.org/markup-compatibility/2006">
        <mc:Choice xmlns:a14="http://schemas.microsoft.com/office/drawing/2010/main" Requires="a14">
          <p:sp>
            <p:nvSpPr>
              <p:cNvPr id="4" name="テキスト ボックス 3"/>
              <p:cNvSpPr txBox="1"/>
              <p:nvPr/>
            </p:nvSpPr>
            <p:spPr>
              <a:xfrm>
                <a:off x="800100" y="122499"/>
                <a:ext cx="10972800" cy="1179554"/>
              </a:xfrm>
              <a:prstGeom prst="rect">
                <a:avLst/>
              </a:prstGeom>
              <a:noFill/>
              <a:ln>
                <a:noFill/>
              </a:ln>
            </p:spPr>
            <p:txBody>
              <a:bodyPr wrap="square" rtlCol="0">
                <a:spAutoFit/>
              </a:bodyPr>
              <a:lstStyle/>
              <a:p>
                <a:pPr algn="ctr"/>
                <a:r>
                  <a:rPr lang="ja-JP" altLang="en-US" sz="4400" dirty="0" smtClean="0">
                    <a:latin typeface="UD デジタル 教科書体 NK-R" panose="02020400000000000000" pitchFamily="18" charset="-128"/>
                    <a:ea typeface="UD デジタル 教科書体 NK-R" panose="02020400000000000000" pitchFamily="18" charset="-128"/>
                  </a:rPr>
                  <a:t>２５億を</a:t>
                </a:r>
                <a:r>
                  <a:rPr lang="en-US" altLang="ja-JP" sz="4400" dirty="0" smtClean="0">
                    <a:latin typeface="UD デジタル 教科書体 NK-R" panose="02020400000000000000" pitchFamily="18" charset="-128"/>
                    <a:ea typeface="UD デジタル 教科書体 NK-R" panose="02020400000000000000" pitchFamily="18" charset="-128"/>
                  </a:rPr>
                  <a:t>10</a:t>
                </a:r>
                <a:r>
                  <a:rPr lang="ja-JP" altLang="en-US" sz="4400" dirty="0" smtClean="0">
                    <a:latin typeface="UD デジタル 教科書体 NK-R" panose="02020400000000000000" pitchFamily="18" charset="-128"/>
                    <a:ea typeface="UD デジタル 教科書体 NK-R" panose="02020400000000000000" pitchFamily="18" charset="-128"/>
                  </a:rPr>
                  <a:t>倍，</a:t>
                </a:r>
                <a:r>
                  <a:rPr lang="en-US" altLang="ja-JP" sz="4400" dirty="0" smtClean="0">
                    <a:latin typeface="UD デジタル 教科書体 NK-R" panose="02020400000000000000" pitchFamily="18" charset="-128"/>
                    <a:ea typeface="UD デジタル 教科書体 NK-R" panose="02020400000000000000" pitchFamily="18" charset="-128"/>
                  </a:rPr>
                  <a:t>100</a:t>
                </a:r>
                <a:r>
                  <a:rPr lang="ja-JP" altLang="en-US" sz="4400" dirty="0" smtClean="0">
                    <a:latin typeface="UD デジタル 教科書体 NK-R" panose="02020400000000000000" pitchFamily="18" charset="-128"/>
                    <a:ea typeface="UD デジタル 教科書体 NK-R" panose="02020400000000000000" pitchFamily="18" charset="-128"/>
                  </a:rPr>
                  <a:t>倍，</a:t>
                </a:r>
                <a14:m>
                  <m:oMath xmlns:m="http://schemas.openxmlformats.org/officeDocument/2006/math">
                    <m:f>
                      <m:fPr>
                        <m:ctrlPr>
                          <a:rPr lang="en-US" altLang="ja-JP" sz="4400" i="1">
                            <a:latin typeface="Cambria Math" panose="02040503050406030204" pitchFamily="18" charset="0"/>
                            <a:ea typeface="UD デジタル 教科書体 NK-R" panose="02020400000000000000" pitchFamily="18" charset="-128"/>
                          </a:rPr>
                        </m:ctrlPr>
                      </m:fPr>
                      <m:num>
                        <m:r>
                          <a:rPr lang="ja-JP" altLang="en-US" sz="4400" i="1">
                            <a:latin typeface="Cambria Math" panose="02040503050406030204" pitchFamily="18" charset="0"/>
                            <a:ea typeface="UD デジタル 教科書体 NK-R" panose="02020400000000000000" pitchFamily="18" charset="-128"/>
                          </a:rPr>
                          <m:t>１</m:t>
                        </m:r>
                      </m:num>
                      <m:den>
                        <m:r>
                          <a:rPr lang="ja-JP" altLang="en-US" sz="4400" i="1">
                            <a:latin typeface="Cambria Math" panose="02040503050406030204" pitchFamily="18" charset="0"/>
                            <a:ea typeface="UD デジタル 教科書体 NK-R" panose="02020400000000000000" pitchFamily="18" charset="-128"/>
                          </a:rPr>
                          <m:t>１０</m:t>
                        </m:r>
                      </m:den>
                    </m:f>
                  </m:oMath>
                </a14:m>
                <a:r>
                  <a:rPr kumimoji="1" lang="ja-JP" altLang="en-US" sz="4400" dirty="0" smtClean="0">
                    <a:latin typeface="UD デジタル 教科書体 NK-R" panose="02020400000000000000" pitchFamily="18" charset="-128"/>
                    <a:ea typeface="UD デジタル 教科書体 NK-R" panose="02020400000000000000" pitchFamily="18" charset="-128"/>
                  </a:rPr>
                  <a:t>にした数</a:t>
                </a:r>
                <a:endParaRPr kumimoji="1" lang="ja-JP" altLang="en-US" sz="4400" dirty="0">
                  <a:latin typeface="UD デジタル 教科書体 NK-R" panose="02020400000000000000" pitchFamily="18" charset="-128"/>
                  <a:ea typeface="UD デジタル 教科書体 NK-R" panose="02020400000000000000" pitchFamily="18" charset="-128"/>
                </a:endParaRPr>
              </a:p>
            </p:txBody>
          </p:sp>
        </mc:Choice>
        <mc:Fallback>
          <p:sp>
            <p:nvSpPr>
              <p:cNvPr id="4" name="テキスト ボックス 3"/>
              <p:cNvSpPr txBox="1">
                <a:spLocks noRot="1" noChangeAspect="1" noMove="1" noResize="1" noEditPoints="1" noAdjustHandles="1" noChangeArrowheads="1" noChangeShapeType="1" noTextEdit="1"/>
              </p:cNvSpPr>
              <p:nvPr/>
            </p:nvSpPr>
            <p:spPr>
              <a:xfrm>
                <a:off x="800100" y="122499"/>
                <a:ext cx="10972800" cy="1179554"/>
              </a:xfrm>
              <a:prstGeom prst="rect">
                <a:avLst/>
              </a:prstGeom>
              <a:blipFill>
                <a:blip r:embed="rId3"/>
                <a:stretch>
                  <a:fillRect b="-13918"/>
                </a:stretch>
              </a:blipFill>
              <a:ln>
                <a:noFill/>
              </a:ln>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 name="角丸四角形吹き出し 9"/>
              <p:cNvSpPr/>
              <p:nvPr/>
            </p:nvSpPr>
            <p:spPr>
              <a:xfrm>
                <a:off x="8013700" y="1699076"/>
                <a:ext cx="3594100" cy="1412424"/>
              </a:xfrm>
              <a:prstGeom prst="wedgeRoundRectCallout">
                <a:avLst>
                  <a:gd name="adj1" fmla="val -42838"/>
                  <a:gd name="adj2" fmla="val -78267"/>
                  <a:gd name="adj3" fmla="val 16667"/>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box>
                        <m:boxPr>
                          <m:ctrlPr>
                            <a:rPr lang="ja-JP" altLang="en-US" sz="3200" i="1" smtClean="0">
                              <a:solidFill>
                                <a:schemeClr val="tx1"/>
                              </a:solidFill>
                              <a:latin typeface="Cambria Math" panose="02040503050406030204" pitchFamily="18" charset="0"/>
                              <a:ea typeface="UD デジタル 教科書体 NK-R" panose="02020400000000000000" pitchFamily="18" charset="-128"/>
                            </a:rPr>
                          </m:ctrlPr>
                        </m:boxPr>
                        <m:e>
                          <m:argPr>
                            <m:argSz m:val="-1"/>
                          </m:argPr>
                          <m:eqArr>
                            <m:eqArrPr>
                              <m:ctrlPr>
                                <a:rPr lang="en-US" altLang="ja-JP" sz="3200" i="1" smtClean="0">
                                  <a:solidFill>
                                    <a:schemeClr val="tx1"/>
                                  </a:solidFill>
                                  <a:latin typeface="Cambria Math" panose="02040503050406030204" pitchFamily="18" charset="0"/>
                                  <a:ea typeface="UD デジタル 教科書体 NK-R" panose="02020400000000000000" pitchFamily="18" charset="-128"/>
                                </a:rPr>
                              </m:ctrlPr>
                            </m:eqArrPr>
                            <m:e>
                              <m:f>
                                <m:fPr>
                                  <m:ctrlPr>
                                    <a:rPr lang="en-US" altLang="ja-JP" sz="3200" i="1" smtClean="0">
                                      <a:solidFill>
                                        <a:schemeClr val="tx1"/>
                                      </a:solidFill>
                                      <a:latin typeface="Cambria Math" panose="02040503050406030204" pitchFamily="18" charset="0"/>
                                      <a:ea typeface="UD デジタル 教科書体 NK-R" panose="02020400000000000000" pitchFamily="18" charset="-128"/>
                                    </a:rPr>
                                  </m:ctrlPr>
                                </m:fPr>
                                <m:num>
                                  <m:r>
                                    <a:rPr lang="ja-JP" altLang="en-US" sz="3200" i="1">
                                      <a:solidFill>
                                        <a:schemeClr val="tx1"/>
                                      </a:solidFill>
                                      <a:latin typeface="Cambria Math" panose="02040503050406030204" pitchFamily="18" charset="0"/>
                                      <a:ea typeface="UD デジタル 教科書体 NK-R" panose="02020400000000000000" pitchFamily="18" charset="-128"/>
                                    </a:rPr>
                                    <m:t>１</m:t>
                                  </m:r>
                                </m:num>
                                <m:den>
                                  <m:r>
                                    <a:rPr lang="ja-JP" altLang="en-US" sz="3200" i="1">
                                      <a:solidFill>
                                        <a:schemeClr val="tx1"/>
                                      </a:solidFill>
                                      <a:latin typeface="Cambria Math" panose="02040503050406030204" pitchFamily="18" charset="0"/>
                                      <a:ea typeface="UD デジタル 教科書体 NK-R" panose="02020400000000000000" pitchFamily="18" charset="-128"/>
                                    </a:rPr>
                                    <m:t>１０</m:t>
                                  </m:r>
                                </m:den>
                              </m:f>
                              <m:r>
                                <a:rPr lang="ja-JP" altLang="en-US" sz="3200" i="1">
                                  <a:solidFill>
                                    <a:schemeClr val="tx1"/>
                                  </a:solidFill>
                                  <a:latin typeface="Cambria Math" panose="02040503050406030204" pitchFamily="18" charset="0"/>
                                  <a:ea typeface="UD デジタル 教科書体 NK-R" panose="02020400000000000000" pitchFamily="18" charset="-128"/>
                                </a:rPr>
                                <m:t>の</m:t>
                              </m:r>
                              <m:r>
                                <a:rPr lang="ja-JP" altLang="en-US" sz="3200" i="1" smtClean="0">
                                  <a:solidFill>
                                    <a:schemeClr val="tx1"/>
                                  </a:solidFill>
                                  <a:latin typeface="Cambria Math" panose="02040503050406030204" pitchFamily="18" charset="0"/>
                                  <a:ea typeface="UD デジタル 教科書体 NK-R" panose="02020400000000000000" pitchFamily="18" charset="-128"/>
                                </a:rPr>
                                <m:t>数は</m:t>
                              </m:r>
                              <m:r>
                                <a:rPr lang="ja-JP" altLang="en-US" sz="3200" i="1">
                                  <a:solidFill>
                                    <a:schemeClr val="tx1"/>
                                  </a:solidFill>
                                  <a:latin typeface="Cambria Math" panose="02040503050406030204" pitchFamily="18" charset="0"/>
                                  <a:ea typeface="UD デジタル 教科書体 NK-R" panose="02020400000000000000" pitchFamily="18" charset="-128"/>
                                </a:rPr>
                                <m:t>、</m:t>
                              </m:r>
                            </m:e>
                            <m:e>
                              <m:r>
                                <a:rPr lang="ja-JP" altLang="en-US" sz="3200" i="1" smtClean="0">
                                  <a:solidFill>
                                    <a:schemeClr val="tx1"/>
                                  </a:solidFill>
                                  <a:latin typeface="Cambria Math" panose="02040503050406030204" pitchFamily="18" charset="0"/>
                                  <a:ea typeface="UD デジタル 教科書体 NK-R" panose="02020400000000000000" pitchFamily="18" charset="-128"/>
                                </a:rPr>
                                <m:t>１０</m:t>
                              </m:r>
                              <m:r>
                                <a:rPr lang="ja-JP" altLang="en-US" sz="3200" i="1">
                                  <a:solidFill>
                                    <a:schemeClr val="tx1"/>
                                  </a:solidFill>
                                  <a:latin typeface="Cambria Math" panose="02040503050406030204" pitchFamily="18" charset="0"/>
                                  <a:ea typeface="UD デジタル 教科書体 NK-R" panose="02020400000000000000" pitchFamily="18" charset="-128"/>
                                </a:rPr>
                                <m:t>で</m:t>
                              </m:r>
                              <m:r>
                                <a:rPr lang="ja-JP" altLang="en-US" sz="3200" i="1" smtClean="0">
                                  <a:solidFill>
                                    <a:schemeClr val="tx1"/>
                                  </a:solidFill>
                                  <a:latin typeface="Cambria Math" panose="02040503050406030204" pitchFamily="18" charset="0"/>
                                  <a:ea typeface="UD デジタル 教科書体 NK-R" panose="02020400000000000000" pitchFamily="18" charset="-128"/>
                                </a:rPr>
                                <m:t>わ</m:t>
                              </m:r>
                              <m:r>
                                <a:rPr lang="ja-JP" altLang="en-US" sz="3200" i="1">
                                  <a:solidFill>
                                    <a:schemeClr val="tx1"/>
                                  </a:solidFill>
                                  <a:latin typeface="Cambria Math" panose="02040503050406030204" pitchFamily="18" charset="0"/>
                                  <a:ea typeface="UD デジタル 教科書体 NK-R" panose="02020400000000000000" pitchFamily="18" charset="-128"/>
                                </a:rPr>
                                <m:t>った</m:t>
                              </m:r>
                              <m:r>
                                <a:rPr lang="ja-JP" altLang="en-US" sz="3200" i="1" smtClean="0">
                                  <a:solidFill>
                                    <a:schemeClr val="tx1"/>
                                  </a:solidFill>
                                  <a:latin typeface="Cambria Math" panose="02040503050406030204" pitchFamily="18" charset="0"/>
                                  <a:ea typeface="UD デジタル 教科書体 NK-R" panose="02020400000000000000" pitchFamily="18" charset="-128"/>
                                </a:rPr>
                                <m:t>数</m:t>
                              </m:r>
                              <m:r>
                                <a:rPr lang="ja-JP" altLang="en-US" sz="3200" i="1">
                                  <a:solidFill>
                                    <a:schemeClr val="tx1"/>
                                  </a:solidFill>
                                  <a:latin typeface="Cambria Math" panose="02040503050406030204" pitchFamily="18" charset="0"/>
                                  <a:ea typeface="UD デジタル 教科書体 NK-R" panose="02020400000000000000" pitchFamily="18" charset="-128"/>
                                </a:rPr>
                                <m:t>。</m:t>
                              </m:r>
                            </m:e>
                          </m:eqArr>
                        </m:e>
                      </m:box>
                    </m:oMath>
                  </m:oMathPara>
                </a14:m>
                <a:endParaRPr lang="en-US" altLang="ja-JP" sz="3600" dirty="0" smtClean="0">
                  <a:solidFill>
                    <a:schemeClr val="tx1"/>
                  </a:solidFill>
                  <a:latin typeface="UD デジタル 教科書体 NK-R" panose="02020400000000000000" pitchFamily="18" charset="-128"/>
                  <a:ea typeface="UD デジタル 教科書体 NK-R" panose="02020400000000000000" pitchFamily="18" charset="-128"/>
                </a:endParaRPr>
              </a:p>
            </p:txBody>
          </p:sp>
        </mc:Choice>
        <mc:Fallback>
          <p:sp>
            <p:nvSpPr>
              <p:cNvPr id="10" name="角丸四角形吹き出し 9"/>
              <p:cNvSpPr>
                <a:spLocks noRot="1" noChangeAspect="1" noMove="1" noResize="1" noEditPoints="1" noAdjustHandles="1" noChangeArrowheads="1" noChangeShapeType="1" noTextEdit="1"/>
              </p:cNvSpPr>
              <p:nvPr/>
            </p:nvSpPr>
            <p:spPr>
              <a:xfrm>
                <a:off x="8013700" y="1699076"/>
                <a:ext cx="3594100" cy="1412424"/>
              </a:xfrm>
              <a:prstGeom prst="wedgeRoundRectCallout">
                <a:avLst>
                  <a:gd name="adj1" fmla="val -42838"/>
                  <a:gd name="adj2" fmla="val -78267"/>
                  <a:gd name="adj3" fmla="val 16667"/>
                </a:avLst>
              </a:prstGeom>
              <a:blipFill>
                <a:blip r:embed="rId4"/>
                <a:stretch>
                  <a:fillRect/>
                </a:stretch>
              </a:blipFill>
              <a:ln w="38100">
                <a:solidFill>
                  <a:srgbClr val="FFC000"/>
                </a:solidFill>
              </a:ln>
            </p:spPr>
            <p:txBody>
              <a:bodyPr/>
              <a:lstStyle/>
              <a:p>
                <a:r>
                  <a:rPr lang="ja-JP" altLang="en-US">
                    <a:noFill/>
                  </a:rPr>
                  <a:t> </a:t>
                </a:r>
              </a:p>
            </p:txBody>
          </p:sp>
        </mc:Fallback>
      </mc:AlternateContent>
      <p:grpSp>
        <p:nvGrpSpPr>
          <p:cNvPr id="15" name="グループ化 14"/>
          <p:cNvGrpSpPr/>
          <p:nvPr/>
        </p:nvGrpSpPr>
        <p:grpSpPr>
          <a:xfrm>
            <a:off x="7877199" y="3973709"/>
            <a:ext cx="1225298" cy="691424"/>
            <a:chOff x="7877199" y="3973709"/>
            <a:chExt cx="1225298" cy="691424"/>
          </a:xfrm>
        </p:grpSpPr>
        <p:sp>
          <p:nvSpPr>
            <p:cNvPr id="9" name="U ターン矢印 8"/>
            <p:cNvSpPr/>
            <p:nvPr/>
          </p:nvSpPr>
          <p:spPr>
            <a:xfrm rot="5400000">
              <a:off x="7766952" y="4083956"/>
              <a:ext cx="691424" cy="470929"/>
            </a:xfrm>
            <a:prstGeom prst="uturnArrow">
              <a:avLst>
                <a:gd name="adj1" fmla="val 3515"/>
                <a:gd name="adj2" fmla="val 17829"/>
                <a:gd name="adj3" fmla="val 37907"/>
                <a:gd name="adj4" fmla="val 43009"/>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8263863" y="4119230"/>
              <a:ext cx="838634" cy="400110"/>
            </a:xfrm>
            <a:prstGeom prst="rect">
              <a:avLst/>
            </a:prstGeom>
            <a:noFill/>
            <a:ln>
              <a:noFill/>
            </a:ln>
          </p:spPr>
          <p:txBody>
            <a:bodyPr wrap="square" rtlCol="0">
              <a:spAutoFit/>
            </a:bodyPr>
            <a:lstStyle/>
            <a:p>
              <a:r>
                <a:rPr kumimoji="1" lang="en-US" altLang="ja-JP" sz="2000" dirty="0" smtClean="0">
                  <a:latin typeface="UD デジタル 教科書体 NK-R" panose="02020400000000000000" pitchFamily="18" charset="-128"/>
                  <a:ea typeface="UD デジタル 教科書体 NK-R" panose="02020400000000000000" pitchFamily="18" charset="-128"/>
                </a:rPr>
                <a:t>10</a:t>
              </a:r>
              <a:r>
                <a:rPr kumimoji="1" lang="ja-JP" altLang="en-US" sz="2000" dirty="0" smtClean="0">
                  <a:latin typeface="UD デジタル 教科書体 NK-R" panose="02020400000000000000" pitchFamily="18" charset="-128"/>
                  <a:ea typeface="UD デジタル 教科書体 NK-R" panose="02020400000000000000" pitchFamily="18" charset="-128"/>
                </a:rPr>
                <a:t>倍</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grpSp>
      <p:grpSp>
        <p:nvGrpSpPr>
          <p:cNvPr id="16" name="グループ化 15"/>
          <p:cNvGrpSpPr/>
          <p:nvPr/>
        </p:nvGrpSpPr>
        <p:grpSpPr>
          <a:xfrm>
            <a:off x="7895892" y="4752307"/>
            <a:ext cx="1225298" cy="691424"/>
            <a:chOff x="7877199" y="3973709"/>
            <a:chExt cx="1225298" cy="691424"/>
          </a:xfrm>
        </p:grpSpPr>
        <p:sp>
          <p:nvSpPr>
            <p:cNvPr id="17" name="U ターン矢印 16"/>
            <p:cNvSpPr/>
            <p:nvPr/>
          </p:nvSpPr>
          <p:spPr>
            <a:xfrm rot="5400000">
              <a:off x="7766952" y="4083956"/>
              <a:ext cx="691424" cy="470929"/>
            </a:xfrm>
            <a:prstGeom prst="uturnArrow">
              <a:avLst>
                <a:gd name="adj1" fmla="val 3515"/>
                <a:gd name="adj2" fmla="val 17829"/>
                <a:gd name="adj3" fmla="val 37907"/>
                <a:gd name="adj4" fmla="val 43009"/>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p:cNvSpPr txBox="1"/>
            <p:nvPr/>
          </p:nvSpPr>
          <p:spPr>
            <a:xfrm>
              <a:off x="8263863" y="4119230"/>
              <a:ext cx="838634" cy="400110"/>
            </a:xfrm>
            <a:prstGeom prst="rect">
              <a:avLst/>
            </a:prstGeom>
            <a:noFill/>
            <a:ln>
              <a:noFill/>
            </a:ln>
          </p:spPr>
          <p:txBody>
            <a:bodyPr wrap="square" rtlCol="0">
              <a:spAutoFit/>
            </a:bodyPr>
            <a:lstStyle/>
            <a:p>
              <a:r>
                <a:rPr kumimoji="1" lang="en-US" altLang="ja-JP" sz="2000" dirty="0" smtClean="0">
                  <a:latin typeface="UD デジタル 教科書体 NK-R" panose="02020400000000000000" pitchFamily="18" charset="-128"/>
                  <a:ea typeface="UD デジタル 教科書体 NK-R" panose="02020400000000000000" pitchFamily="18" charset="-128"/>
                </a:rPr>
                <a:t>10</a:t>
              </a:r>
              <a:r>
                <a:rPr kumimoji="1" lang="ja-JP" altLang="en-US" sz="2000" dirty="0" smtClean="0">
                  <a:latin typeface="UD デジタル 教科書体 NK-R" panose="02020400000000000000" pitchFamily="18" charset="-128"/>
                  <a:ea typeface="UD デジタル 教科書体 NK-R" panose="02020400000000000000" pitchFamily="18" charset="-128"/>
                </a:rPr>
                <a:t>倍</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grpSp>
      <p:grpSp>
        <p:nvGrpSpPr>
          <p:cNvPr id="22" name="グループ化 21"/>
          <p:cNvGrpSpPr/>
          <p:nvPr/>
        </p:nvGrpSpPr>
        <p:grpSpPr>
          <a:xfrm>
            <a:off x="7895892" y="3104429"/>
            <a:ext cx="1106765" cy="694599"/>
            <a:chOff x="9281128" y="3498732"/>
            <a:chExt cx="1106765" cy="694599"/>
          </a:xfrm>
        </p:grpSpPr>
        <p:sp>
          <p:nvSpPr>
            <p:cNvPr id="20" name="U ターン矢印 19"/>
            <p:cNvSpPr/>
            <p:nvPr/>
          </p:nvSpPr>
          <p:spPr>
            <a:xfrm rot="16200000" flipV="1">
              <a:off x="9170881" y="3608979"/>
              <a:ext cx="691424" cy="470929"/>
            </a:xfrm>
            <a:prstGeom prst="uturnArrow">
              <a:avLst>
                <a:gd name="adj1" fmla="val 3515"/>
                <a:gd name="adj2" fmla="val 17829"/>
                <a:gd name="adj3" fmla="val 37907"/>
                <a:gd name="adj4" fmla="val 43009"/>
                <a:gd name="adj5" fmla="val 10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0070C0"/>
                  </a:solidFill>
                </a:ln>
                <a:solidFill>
                  <a:srgbClr val="00B0F0"/>
                </a:solidFill>
              </a:endParaRPr>
            </a:p>
          </p:txBody>
        </p:sp>
        <mc:AlternateContent xmlns:mc="http://schemas.openxmlformats.org/markup-compatibility/2006" xmlns:a14="http://schemas.microsoft.com/office/drawing/2010/main">
          <mc:Choice Requires="a14">
            <p:sp>
              <p:nvSpPr>
                <p:cNvPr id="21" name="テキスト ボックス 20"/>
                <p:cNvSpPr txBox="1"/>
                <p:nvPr/>
              </p:nvSpPr>
              <p:spPr>
                <a:xfrm>
                  <a:off x="9549259" y="3508785"/>
                  <a:ext cx="838634" cy="684546"/>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ja-JP" sz="2000" i="1">
                                <a:latin typeface="Cambria Math" panose="02040503050406030204" pitchFamily="18" charset="0"/>
                                <a:ea typeface="UD デジタル 教科書体 NK-R" panose="02020400000000000000" pitchFamily="18" charset="-128"/>
                              </a:rPr>
                            </m:ctrlPr>
                          </m:fPr>
                          <m:num>
                            <m:r>
                              <a:rPr lang="ja-JP" altLang="en-US" sz="2000" i="1">
                                <a:latin typeface="Cambria Math" panose="02040503050406030204" pitchFamily="18" charset="0"/>
                                <a:ea typeface="UD デジタル 教科書体 NK-R" panose="02020400000000000000" pitchFamily="18" charset="-128"/>
                              </a:rPr>
                              <m:t>１</m:t>
                            </m:r>
                          </m:num>
                          <m:den>
                            <m:r>
                              <a:rPr lang="ja-JP" altLang="en-US" sz="2000" i="1">
                                <a:latin typeface="Cambria Math" panose="02040503050406030204" pitchFamily="18" charset="0"/>
                                <a:ea typeface="UD デジタル 教科書体 NK-R" panose="02020400000000000000" pitchFamily="18" charset="-128"/>
                              </a:rPr>
                              <m:t>１０</m:t>
                            </m:r>
                          </m:den>
                        </m:f>
                      </m:oMath>
                    </m:oMathPara>
                  </a14:m>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9549259" y="3508785"/>
                  <a:ext cx="838634" cy="684546"/>
                </a:xfrm>
                <a:prstGeom prst="rect">
                  <a:avLst/>
                </a:prstGeom>
                <a:blipFill rotWithShape="0">
                  <a:blip r:embed="rId7"/>
                  <a:stretch>
                    <a:fillRect/>
                  </a:stretch>
                </a:blipFill>
                <a:ln>
                  <a:noFill/>
                </a:ln>
              </p:spPr>
              <p:txBody>
                <a:bodyPr/>
                <a:lstStyle/>
                <a:p>
                  <a:r>
                    <a:rPr lang="ja-JP" altLang="en-US">
                      <a:noFill/>
                    </a:rPr>
                    <a:t> </a:t>
                  </a:r>
                </a:p>
              </p:txBody>
            </p:sp>
          </mc:Fallback>
        </mc:AlternateContent>
      </p:grpSp>
      <p:grpSp>
        <p:nvGrpSpPr>
          <p:cNvPr id="26" name="グループ化 25"/>
          <p:cNvGrpSpPr/>
          <p:nvPr/>
        </p:nvGrpSpPr>
        <p:grpSpPr>
          <a:xfrm>
            <a:off x="7887324" y="3854630"/>
            <a:ext cx="2534465" cy="1880439"/>
            <a:chOff x="7888001" y="3845486"/>
            <a:chExt cx="2534465" cy="1880439"/>
          </a:xfrm>
        </p:grpSpPr>
        <p:sp>
          <p:nvSpPr>
            <p:cNvPr id="24" name="U ターン矢印 23"/>
            <p:cNvSpPr/>
            <p:nvPr/>
          </p:nvSpPr>
          <p:spPr>
            <a:xfrm rot="5400000">
              <a:off x="7670081" y="4063406"/>
              <a:ext cx="1880439" cy="1444600"/>
            </a:xfrm>
            <a:prstGeom prst="uturnArrow">
              <a:avLst>
                <a:gd name="adj1" fmla="val 1532"/>
                <a:gd name="adj2" fmla="val 7912"/>
                <a:gd name="adj3" fmla="val 18570"/>
                <a:gd name="adj4" fmla="val 43009"/>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テキスト ボックス 24"/>
            <p:cNvSpPr txBox="1"/>
            <p:nvPr/>
          </p:nvSpPr>
          <p:spPr>
            <a:xfrm>
              <a:off x="9270413" y="4541396"/>
              <a:ext cx="1152053" cy="461665"/>
            </a:xfrm>
            <a:prstGeom prst="rect">
              <a:avLst/>
            </a:prstGeom>
            <a:noFill/>
            <a:ln>
              <a:noFill/>
            </a:ln>
          </p:spPr>
          <p:txBody>
            <a:bodyPr wrap="square" rtlCol="0">
              <a:spAutoFit/>
            </a:bodyPr>
            <a:lstStyle/>
            <a:p>
              <a:r>
                <a:rPr kumimoji="1" lang="en-US" altLang="ja-JP" sz="2400" dirty="0" smtClean="0">
                  <a:latin typeface="UD デジタル 教科書体 NK-R" panose="02020400000000000000" pitchFamily="18" charset="-128"/>
                  <a:ea typeface="UD デジタル 教科書体 NK-R" panose="02020400000000000000" pitchFamily="18" charset="-128"/>
                </a:rPr>
                <a:t>100</a:t>
              </a:r>
              <a:r>
                <a:rPr kumimoji="1" lang="ja-JP" altLang="en-US" sz="2400" dirty="0" smtClean="0">
                  <a:latin typeface="UD デジタル 教科書体 NK-R" panose="02020400000000000000" pitchFamily="18" charset="-128"/>
                  <a:ea typeface="UD デジタル 教科書体 NK-R" panose="02020400000000000000" pitchFamily="18" charset="-128"/>
                </a:rPr>
                <a:t>倍</a:t>
              </a:r>
              <a:endParaRPr kumimoji="1" lang="ja-JP" altLang="en-US" sz="2400" dirty="0">
                <a:latin typeface="UD デジタル 教科書体 NK-R" panose="02020400000000000000" pitchFamily="18" charset="-128"/>
                <a:ea typeface="UD デジタル 教科書体 NK-R" panose="02020400000000000000" pitchFamily="18" charset="-128"/>
              </a:endParaRPr>
            </a:p>
          </p:txBody>
        </p:sp>
      </p:grpSp>
      <p:sp>
        <p:nvSpPr>
          <p:cNvPr id="2" name="正方形/長方形 1"/>
          <p:cNvSpPr/>
          <p:nvPr/>
        </p:nvSpPr>
        <p:spPr>
          <a:xfrm>
            <a:off x="2050870" y="3626778"/>
            <a:ext cx="5826330" cy="69864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141119584"/>
      </p:ext>
    </p:extLst>
  </p:cSld>
  <p:clrMapOvr>
    <a:masterClrMapping/>
  </p:clrMapOvr>
  <mc:AlternateContent xmlns:mc="http://schemas.openxmlformats.org/markup-compatibility/2006" xmlns:p14="http://schemas.microsoft.com/office/powerpoint/2010/main">
    <mc:Choice Requires="p14">
      <p:transition spd="slow" p14:dur="2000" advTm="59904"/>
    </mc:Choice>
    <mc:Fallback xmlns="">
      <p:transition spd="slow" advTm="599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par>
                          <p:cTn id="13" fill="hold">
                            <p:stCondLst>
                              <p:cond delay="1000"/>
                            </p:stCondLst>
                            <p:childTnLst>
                              <p:par>
                                <p:cTn id="14" presetID="10" presetClass="entr" presetSubtype="0" fill="hold" nodeType="after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750"/>
                            </p:stCondLst>
                            <p:childTnLst>
                              <p:par>
                                <p:cTn id="18" presetID="10" presetClass="entr" presetSubtype="0" fill="hold" nodeType="afterEffect">
                                  <p:stCondLst>
                                    <p:cond delay="50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780676419"/>
              </p:ext>
            </p:extLst>
          </p:nvPr>
        </p:nvGraphicFramePr>
        <p:xfrm>
          <a:off x="2878890" y="601473"/>
          <a:ext cx="6434220" cy="3295613"/>
        </p:xfrm>
        <a:graphic>
          <a:graphicData uri="http://schemas.openxmlformats.org/drawingml/2006/table">
            <a:tbl>
              <a:tblPr firstRow="1" bandRow="1">
                <a:tableStyleId>{5C22544A-7EE6-4342-B048-85BDC9FD1C3A}</a:tableStyleId>
              </a:tblPr>
              <a:tblGrid>
                <a:gridCol w="536185">
                  <a:extLst>
                    <a:ext uri="{9D8B030D-6E8A-4147-A177-3AD203B41FA5}">
                      <a16:colId xmlns:a16="http://schemas.microsoft.com/office/drawing/2014/main" val="20000"/>
                    </a:ext>
                  </a:extLst>
                </a:gridCol>
                <a:gridCol w="536185">
                  <a:extLst>
                    <a:ext uri="{9D8B030D-6E8A-4147-A177-3AD203B41FA5}">
                      <a16:colId xmlns:a16="http://schemas.microsoft.com/office/drawing/2014/main" val="20001"/>
                    </a:ext>
                  </a:extLst>
                </a:gridCol>
                <a:gridCol w="536185">
                  <a:extLst>
                    <a:ext uri="{9D8B030D-6E8A-4147-A177-3AD203B41FA5}">
                      <a16:colId xmlns:a16="http://schemas.microsoft.com/office/drawing/2014/main" val="20002"/>
                    </a:ext>
                  </a:extLst>
                </a:gridCol>
                <a:gridCol w="536185">
                  <a:extLst>
                    <a:ext uri="{9D8B030D-6E8A-4147-A177-3AD203B41FA5}">
                      <a16:colId xmlns:a16="http://schemas.microsoft.com/office/drawing/2014/main" val="20003"/>
                    </a:ext>
                  </a:extLst>
                </a:gridCol>
                <a:gridCol w="536185">
                  <a:extLst>
                    <a:ext uri="{9D8B030D-6E8A-4147-A177-3AD203B41FA5}">
                      <a16:colId xmlns:a16="http://schemas.microsoft.com/office/drawing/2014/main" val="20004"/>
                    </a:ext>
                  </a:extLst>
                </a:gridCol>
                <a:gridCol w="536185">
                  <a:extLst>
                    <a:ext uri="{9D8B030D-6E8A-4147-A177-3AD203B41FA5}">
                      <a16:colId xmlns:a16="http://schemas.microsoft.com/office/drawing/2014/main" val="20005"/>
                    </a:ext>
                  </a:extLst>
                </a:gridCol>
                <a:gridCol w="536185">
                  <a:extLst>
                    <a:ext uri="{9D8B030D-6E8A-4147-A177-3AD203B41FA5}">
                      <a16:colId xmlns:a16="http://schemas.microsoft.com/office/drawing/2014/main" val="20006"/>
                    </a:ext>
                  </a:extLst>
                </a:gridCol>
                <a:gridCol w="536185">
                  <a:extLst>
                    <a:ext uri="{9D8B030D-6E8A-4147-A177-3AD203B41FA5}">
                      <a16:colId xmlns:a16="http://schemas.microsoft.com/office/drawing/2014/main" val="20007"/>
                    </a:ext>
                  </a:extLst>
                </a:gridCol>
                <a:gridCol w="536185">
                  <a:extLst>
                    <a:ext uri="{9D8B030D-6E8A-4147-A177-3AD203B41FA5}">
                      <a16:colId xmlns:a16="http://schemas.microsoft.com/office/drawing/2014/main" val="20008"/>
                    </a:ext>
                  </a:extLst>
                </a:gridCol>
                <a:gridCol w="536185">
                  <a:extLst>
                    <a:ext uri="{9D8B030D-6E8A-4147-A177-3AD203B41FA5}">
                      <a16:colId xmlns:a16="http://schemas.microsoft.com/office/drawing/2014/main" val="20009"/>
                    </a:ext>
                  </a:extLst>
                </a:gridCol>
                <a:gridCol w="536185">
                  <a:extLst>
                    <a:ext uri="{9D8B030D-6E8A-4147-A177-3AD203B41FA5}">
                      <a16:colId xmlns:a16="http://schemas.microsoft.com/office/drawing/2014/main" val="20010"/>
                    </a:ext>
                  </a:extLst>
                </a:gridCol>
                <a:gridCol w="536185">
                  <a:extLst>
                    <a:ext uri="{9D8B030D-6E8A-4147-A177-3AD203B41FA5}">
                      <a16:colId xmlns:a16="http://schemas.microsoft.com/office/drawing/2014/main" val="20011"/>
                    </a:ext>
                  </a:extLst>
                </a:gridCol>
              </a:tblGrid>
              <a:tr h="575227">
                <a:tc>
                  <a:txBody>
                    <a:bodyPr/>
                    <a:lstStyle/>
                    <a:p>
                      <a:pPr algn="ctr"/>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千</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百</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十</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一</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千</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百</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十</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一</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rowSpan="2">
                  <a:txBody>
                    <a:bodyPr/>
                    <a:lstStyle/>
                    <a:p>
                      <a:pPr algn="l"/>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 千</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rowSpan="2">
                  <a:txBody>
                    <a:bodyPr/>
                    <a:lstStyle/>
                    <a:p>
                      <a:pPr algn="l"/>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 百</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rowSpan="2">
                  <a:txBody>
                    <a:bodyPr/>
                    <a:lstStyle/>
                    <a:p>
                      <a:pPr algn="l"/>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 十</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algn="l"/>
                      <a:r>
                        <a:rPr kumimoji="1" lang="ja-JP" altLang="en-US" sz="2800" b="0" dirty="0" smtClean="0">
                          <a:solidFill>
                            <a:schemeClr val="tx1"/>
                          </a:solidFill>
                          <a:latin typeface="UD デジタル 教科書体 NK-R" panose="02020400000000000000" pitchFamily="18" charset="-128"/>
                          <a:ea typeface="UD デジタル 教科書体 NK-R" panose="02020400000000000000" pitchFamily="18" charset="-128"/>
                        </a:rPr>
                        <a:t> 一</a:t>
                      </a:r>
                      <a:endParaRPr kumimoji="1" lang="ja-JP" altLang="en-US" sz="2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0"/>
                  </a:ext>
                </a:extLst>
              </a:tr>
              <a:tr h="505855">
                <a:tc gridSpan="4">
                  <a:txBody>
                    <a:bodyPr/>
                    <a:lstStyle/>
                    <a:p>
                      <a:pPr algn="r"/>
                      <a:r>
                        <a:rPr kumimoji="1" lang="ja-JP" altLang="en-US" sz="3200" dirty="0" smtClean="0">
                          <a:latin typeface="UD デジタル 教科書体 NK-R" panose="02020400000000000000" pitchFamily="18" charset="-128"/>
                          <a:ea typeface="UD デジタル 教科書体 NK-R" panose="02020400000000000000" pitchFamily="18" charset="-128"/>
                        </a:rPr>
                        <a:t>億</a:t>
                      </a:r>
                      <a:endParaRPr kumimoji="1" lang="ja-JP" altLang="en-US" sz="32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kumimoji="1" lang="ja-JP" altLang="en-US" sz="4000" dirty="0">
                        <a:latin typeface="UD デジタル 教科書体 N-B" panose="02020700000000000000" pitchFamily="17" charset="-128"/>
                        <a:ea typeface="UD デジタル 教科書体 N-B" panose="02020700000000000000" pitchFamily="17" charset="-128"/>
                      </a:endParaRPr>
                    </a:p>
                  </a:txBody>
                  <a:tcPr anchor="ctr">
                    <a:lnL w="76200" cap="flat" cmpd="sng" algn="ctr">
                      <a:solidFill>
                        <a:srgbClr val="FF66FF"/>
                      </a:solidFill>
                      <a:prstDash val="solid"/>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kumimoji="1" lang="ja-JP" altLang="en-US" sz="4000" dirty="0">
                        <a:latin typeface="UD デジタル 教科書体 N-B" panose="02020700000000000000" pitchFamily="17" charset="-128"/>
                        <a:ea typeface="UD デジタル 教科書体 N-B" panose="02020700000000000000" pitchFamily="17" charset="-128"/>
                      </a:endParaRPr>
                    </a:p>
                  </a:txBody>
                  <a:tcPr anchor="ctr">
                    <a:lnL w="76200" cap="flat" cmpd="sng" algn="ctr">
                      <a:solidFill>
                        <a:srgbClr val="FF66FF"/>
                      </a:solidFill>
                      <a:prstDash val="solid"/>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a:endParaRPr kumimoji="1" lang="ja-JP" altLang="en-US" sz="4000" dirty="0">
                        <a:latin typeface="UD デジタル 教科書体 N-B" panose="02020700000000000000" pitchFamily="17" charset="-128"/>
                        <a:ea typeface="UD デジタル 教科書体 N-B" panose="02020700000000000000" pitchFamily="17" charset="-128"/>
                      </a:endParaRPr>
                    </a:p>
                  </a:txBody>
                  <a:tcPr anchor="ctr">
                    <a:lnL w="76200" cap="flat" cmpd="sng" algn="ctr">
                      <a:solidFill>
                        <a:srgbClr val="FF66FF"/>
                      </a:solidFill>
                      <a:prstDash val="solid"/>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r"/>
                      <a:r>
                        <a:rPr kumimoji="1" lang="ja-JP" altLang="en-US" sz="3200" dirty="0" smtClean="0">
                          <a:latin typeface="UD デジタル 教科書体 NK-R" panose="02020400000000000000" pitchFamily="18" charset="-128"/>
                          <a:ea typeface="UD デジタル 教科書体 NK-R" panose="02020400000000000000" pitchFamily="18" charset="-128"/>
                        </a:rPr>
                        <a:t>万</a:t>
                      </a:r>
                      <a:endParaRPr kumimoji="1" lang="ja-JP" altLang="en-US" sz="3200" dirty="0">
                        <a:latin typeface="UD デジタル 教科書体 NK-R" panose="02020400000000000000" pitchFamily="18" charset="-128"/>
                        <a:ea typeface="UD デジタル 教科書体 NK-R" panose="02020400000000000000" pitchFamily="18" charset="-128"/>
                      </a:endParaRPr>
                    </a:p>
                  </a:txBody>
                  <a:tcPr anchor="ctr">
                    <a:lnL w="76200" cap="flat" cmpd="sng" algn="ctr">
                      <a:solidFill>
                        <a:srgbClr val="FF66FF"/>
                      </a:solidFill>
                      <a:prstDash val="solid"/>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vert="eaVert">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vert="eaVert">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vert="eaVert">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p>
                  </a:txBody>
                  <a:tcPr vert="eaVert"/>
                </a:tc>
                <a:tc vMerge="1">
                  <a:txBody>
                    <a:bodyPr/>
                    <a:lstStyle/>
                    <a:p>
                      <a:endParaRPr kumimoji="1" lang="ja-JP" altLang="en-US" dirty="0"/>
                    </a:p>
                  </a:txBody>
                  <a:tcPr vert="eaVert"/>
                </a:tc>
                <a:tc vMerge="1">
                  <a:txBody>
                    <a:bodyPr/>
                    <a:lstStyle/>
                    <a:p>
                      <a:endParaRPr kumimoji="1" lang="ja-JP" altLang="en-US" dirty="0"/>
                    </a:p>
                  </a:txBody>
                  <a:tcPr vert="eaVert"/>
                </a:tc>
                <a:tc vMerge="1">
                  <a:txBody>
                    <a:bodyPr/>
                    <a:lstStyle/>
                    <a:p>
                      <a:endParaRPr kumimoji="1" lang="ja-JP" altLang="en-US" dirty="0"/>
                    </a:p>
                  </a:txBody>
                  <a:tcPr vert="eaVert"/>
                </a:tc>
                <a:extLst>
                  <a:ext uri="{0D108BD9-81ED-4DB2-BD59-A6C34878D82A}">
                    <a16:rowId xmlns:a16="http://schemas.microsoft.com/office/drawing/2014/main" val="10001"/>
                  </a:ext>
                </a:extLst>
              </a:tr>
              <a:tr h="739186">
                <a:tc>
                  <a:txBody>
                    <a:bodyPr/>
                    <a:lstStyle/>
                    <a:p>
                      <a:pPr algn="ctr"/>
                      <a:endParaRPr kumimoji="1" lang="ja-JP" altLang="en-US" sz="40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2</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5</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3367">
                <a:tc>
                  <a:txBody>
                    <a:bodyPr/>
                    <a:lstStyle/>
                    <a:p>
                      <a:pPr algn="ctr"/>
                      <a:endParaRPr kumimoji="1" lang="ja-JP" altLang="en-US" sz="40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2</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5</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0</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12351">
                <a:tc>
                  <a:txBody>
                    <a:bodyPr/>
                    <a:lstStyle/>
                    <a:p>
                      <a:pPr algn="ctr"/>
                      <a:endParaRPr kumimoji="1" lang="ja-JP" altLang="en-US" sz="4000" dirty="0">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latin typeface="SimSun-ExtB" panose="02010609060101010101" pitchFamily="49" charset="-122"/>
                          <a:ea typeface="SimSun-ExtB" panose="02010609060101010101" pitchFamily="49" charset="-122"/>
                        </a:rPr>
                        <a:t>2</a:t>
                      </a:r>
                      <a:endParaRPr kumimoji="1" lang="ja-JP" altLang="en-US" sz="4000" dirty="0">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5</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4000" dirty="0" smtClean="0">
                          <a:solidFill>
                            <a:schemeClr val="tx1"/>
                          </a:solidFill>
                          <a:latin typeface="SimSun-ExtB" panose="02010609060101010101" pitchFamily="49" charset="-122"/>
                          <a:ea typeface="UD デジタル 教科書体 NK-R" panose="02020400000000000000" pitchFamily="18" charset="-128"/>
                        </a:rPr>
                        <a:t>０</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76200" cap="flat" cmpd="sng" algn="ctr">
                      <a:solidFill>
                        <a:srgbClr val="FF66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76200" cap="flat" cmpd="sng" algn="ctr">
                      <a:solidFill>
                        <a:srgbClr val="FF66FF"/>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4000" dirty="0" smtClean="0">
                          <a:solidFill>
                            <a:schemeClr val="tx1"/>
                          </a:solidFill>
                          <a:latin typeface="SimSun-ExtB" panose="02010609060101010101" pitchFamily="49" charset="-122"/>
                          <a:ea typeface="SimSun-ExtB" panose="02010609060101010101" pitchFamily="49" charset="-122"/>
                        </a:rPr>
                        <a:t>0</a:t>
                      </a:r>
                      <a:endParaRPr kumimoji="1" lang="ja-JP" altLang="en-US" sz="4000" dirty="0">
                        <a:solidFill>
                          <a:schemeClr val="tx1"/>
                        </a:solidFill>
                        <a:latin typeface="SimSun-ExtB" panose="02010609060101010101" pitchFamily="49" charset="-122"/>
                        <a:ea typeface="UD デジタル 教科書体 NK-R" panose="02020400000000000000" pitchFamily="18"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6" name="グループ化 5"/>
          <p:cNvGrpSpPr/>
          <p:nvPr/>
        </p:nvGrpSpPr>
        <p:grpSpPr>
          <a:xfrm>
            <a:off x="9313110" y="2936455"/>
            <a:ext cx="1225298" cy="691424"/>
            <a:chOff x="7877199" y="3973709"/>
            <a:chExt cx="1225298" cy="691424"/>
          </a:xfrm>
        </p:grpSpPr>
        <p:sp>
          <p:nvSpPr>
            <p:cNvPr id="7" name="U ターン矢印 6"/>
            <p:cNvSpPr/>
            <p:nvPr/>
          </p:nvSpPr>
          <p:spPr>
            <a:xfrm rot="5400000">
              <a:off x="7766952" y="4083956"/>
              <a:ext cx="691424" cy="470929"/>
            </a:xfrm>
            <a:prstGeom prst="uturnArrow">
              <a:avLst>
                <a:gd name="adj1" fmla="val 3515"/>
                <a:gd name="adj2" fmla="val 17829"/>
                <a:gd name="adj3" fmla="val 37907"/>
                <a:gd name="adj4" fmla="val 43009"/>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p:cNvSpPr txBox="1"/>
            <p:nvPr/>
          </p:nvSpPr>
          <p:spPr>
            <a:xfrm>
              <a:off x="8263863" y="4119230"/>
              <a:ext cx="838634" cy="400110"/>
            </a:xfrm>
            <a:prstGeom prst="rect">
              <a:avLst/>
            </a:prstGeom>
            <a:noFill/>
            <a:ln>
              <a:noFill/>
            </a:ln>
          </p:spPr>
          <p:txBody>
            <a:bodyPr wrap="square" rtlCol="0">
              <a:spAutoFit/>
            </a:bodyPr>
            <a:lstStyle/>
            <a:p>
              <a:r>
                <a:rPr kumimoji="1" lang="en-US" altLang="ja-JP" sz="2000" dirty="0" smtClean="0">
                  <a:latin typeface="UD デジタル 教科書体 NK-R" panose="02020400000000000000" pitchFamily="18" charset="-128"/>
                  <a:ea typeface="UD デジタル 教科書体 NK-R" panose="02020400000000000000" pitchFamily="18" charset="-128"/>
                </a:rPr>
                <a:t>10</a:t>
              </a:r>
              <a:r>
                <a:rPr kumimoji="1" lang="ja-JP" altLang="en-US" sz="2000" dirty="0" smtClean="0">
                  <a:latin typeface="UD デジタル 教科書体 NK-R" panose="02020400000000000000" pitchFamily="18" charset="-128"/>
                  <a:ea typeface="UD デジタル 教科書体 NK-R" panose="02020400000000000000" pitchFamily="18" charset="-128"/>
                </a:rPr>
                <a:t>倍</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grpSp>
      <p:grpSp>
        <p:nvGrpSpPr>
          <p:cNvPr id="9" name="グループ化 8"/>
          <p:cNvGrpSpPr/>
          <p:nvPr/>
        </p:nvGrpSpPr>
        <p:grpSpPr>
          <a:xfrm>
            <a:off x="9313110" y="2013971"/>
            <a:ext cx="1106765" cy="694599"/>
            <a:chOff x="9281128" y="3498732"/>
            <a:chExt cx="1106765" cy="694599"/>
          </a:xfrm>
        </p:grpSpPr>
        <p:sp>
          <p:nvSpPr>
            <p:cNvPr id="10" name="U ターン矢印 9"/>
            <p:cNvSpPr/>
            <p:nvPr/>
          </p:nvSpPr>
          <p:spPr>
            <a:xfrm rot="16200000" flipV="1">
              <a:off x="9170881" y="3608979"/>
              <a:ext cx="691424" cy="470929"/>
            </a:xfrm>
            <a:prstGeom prst="uturnArrow">
              <a:avLst>
                <a:gd name="adj1" fmla="val 3515"/>
                <a:gd name="adj2" fmla="val 17829"/>
                <a:gd name="adj3" fmla="val 37907"/>
                <a:gd name="adj4" fmla="val 43009"/>
                <a:gd name="adj5" fmla="val 10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0070C0"/>
                  </a:solidFill>
                </a:ln>
                <a:solidFill>
                  <a:srgbClr val="00B0F0"/>
                </a:solidFill>
              </a:endParaRPr>
            </a:p>
          </p:txBody>
        </p:sp>
        <mc:AlternateContent xmlns:mc="http://schemas.openxmlformats.org/markup-compatibility/2006" xmlns:a14="http://schemas.microsoft.com/office/drawing/2010/main">
          <mc:Choice Requires="a14">
            <p:sp>
              <p:nvSpPr>
                <p:cNvPr id="11" name="テキスト ボックス 10"/>
                <p:cNvSpPr txBox="1"/>
                <p:nvPr/>
              </p:nvSpPr>
              <p:spPr>
                <a:xfrm>
                  <a:off x="9549259" y="3508785"/>
                  <a:ext cx="838634" cy="684546"/>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ja-JP" sz="2000" i="1">
                                <a:latin typeface="Cambria Math" panose="02040503050406030204" pitchFamily="18" charset="0"/>
                                <a:ea typeface="UD デジタル 教科書体 NK-R" panose="02020400000000000000" pitchFamily="18" charset="-128"/>
                              </a:rPr>
                            </m:ctrlPr>
                          </m:fPr>
                          <m:num>
                            <m:r>
                              <a:rPr lang="ja-JP" altLang="en-US" sz="2000" i="1">
                                <a:latin typeface="Cambria Math" panose="02040503050406030204" pitchFamily="18" charset="0"/>
                                <a:ea typeface="UD デジタル 教科書体 NK-R" panose="02020400000000000000" pitchFamily="18" charset="-128"/>
                              </a:rPr>
                              <m:t>１</m:t>
                            </m:r>
                          </m:num>
                          <m:den>
                            <m:r>
                              <a:rPr lang="ja-JP" altLang="en-US" sz="2000" i="1">
                                <a:latin typeface="Cambria Math" panose="02040503050406030204" pitchFamily="18" charset="0"/>
                                <a:ea typeface="UD デジタル 教科書体 NK-R" panose="02020400000000000000" pitchFamily="18" charset="-128"/>
                              </a:rPr>
                              <m:t>１０</m:t>
                            </m:r>
                          </m:den>
                        </m:f>
                      </m:oMath>
                    </m:oMathPara>
                  </a14:m>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9549259" y="3508785"/>
                  <a:ext cx="838634" cy="684546"/>
                </a:xfrm>
                <a:prstGeom prst="rect">
                  <a:avLst/>
                </a:prstGeom>
                <a:blipFill rotWithShape="0">
                  <a:blip r:embed="rId5"/>
                  <a:stretch>
                    <a:fillRect/>
                  </a:stretch>
                </a:blipFill>
                <a:ln>
                  <a:noFill/>
                </a:ln>
              </p:spPr>
              <p:txBody>
                <a:bodyPr/>
                <a:lstStyle/>
                <a:p>
                  <a:r>
                    <a:rPr lang="ja-JP" altLang="en-US">
                      <a:noFill/>
                    </a:rPr>
                    <a:t> </a:t>
                  </a:r>
                </a:p>
              </p:txBody>
            </p:sp>
          </mc:Fallback>
        </mc:AlternateContent>
      </p:grpSp>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134" y="2591416"/>
            <a:ext cx="1890281" cy="1890281"/>
          </a:xfrm>
          <a:prstGeom prst="rect">
            <a:avLst/>
          </a:prstGeom>
        </p:spPr>
      </p:pic>
      <p:sp>
        <p:nvSpPr>
          <p:cNvPr id="13" name="テキスト ボックス 12"/>
          <p:cNvSpPr txBox="1"/>
          <p:nvPr/>
        </p:nvSpPr>
        <p:spPr>
          <a:xfrm>
            <a:off x="410966" y="261259"/>
            <a:ext cx="2467924" cy="523220"/>
          </a:xfrm>
          <a:prstGeom prst="rect">
            <a:avLst/>
          </a:prstGeom>
          <a:noFill/>
        </p:spPr>
        <p:txBody>
          <a:bodyPr wrap="square" rtlCol="0">
            <a:spAutoFit/>
          </a:bodyPr>
          <a:lstStyle/>
          <a:p>
            <a:r>
              <a:rPr kumimoji="1" lang="ja-JP" altLang="en-US" sz="2800" smtClean="0">
                <a:latin typeface="UD デジタル 教科書体 NK-R" panose="02020400000000000000" pitchFamily="18" charset="-128"/>
                <a:ea typeface="UD デジタル 教科書体 NK-R" panose="02020400000000000000" pitchFamily="18" charset="-128"/>
              </a:rPr>
              <a:t>教科書</a:t>
            </a:r>
            <a:r>
              <a:rPr lang="en-US" altLang="ja-JP" sz="2800" dirty="0" smtClean="0">
                <a:latin typeface="UD デジタル 教科書体 NK-R" panose="02020400000000000000" pitchFamily="18" charset="-128"/>
                <a:ea typeface="UD デジタル 教科書体 NK-R" panose="02020400000000000000" pitchFamily="18" charset="-128"/>
              </a:rPr>
              <a:t>P.</a:t>
            </a:r>
            <a:r>
              <a:rPr lang="ja-JP" altLang="en-US" sz="2800" dirty="0" smtClean="0">
                <a:latin typeface="UD デジタル 教科書体 NK-R" panose="02020400000000000000" pitchFamily="18" charset="-128"/>
                <a:ea typeface="UD デジタル 教科書体 NK-R" panose="02020400000000000000" pitchFamily="18" charset="-128"/>
              </a:rPr>
              <a:t>１４</a:t>
            </a:r>
            <a:endParaRPr lang="en-US" altLang="ja-JP" sz="2800" dirty="0" smtClean="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p:cNvSpPr txBox="1"/>
          <p:nvPr/>
        </p:nvSpPr>
        <p:spPr>
          <a:xfrm>
            <a:off x="822960" y="4397446"/>
            <a:ext cx="10099040" cy="707886"/>
          </a:xfrm>
          <a:prstGeom prst="rect">
            <a:avLst/>
          </a:prstGeom>
          <a:noFill/>
        </p:spPr>
        <p:txBody>
          <a:bodyPr wrap="square" rtlCol="0">
            <a:spAutoFit/>
          </a:bodyPr>
          <a:lstStyle/>
          <a:p>
            <a:r>
              <a:rPr lang="ja-JP" altLang="en-US" sz="4000" dirty="0" smtClean="0">
                <a:latin typeface="UD デジタル 教科書体 NK-R" panose="02020400000000000000" pitchFamily="18" charset="-128"/>
                <a:ea typeface="UD デジタル 教科書体 NK-R" panose="02020400000000000000" pitchFamily="18" charset="-128"/>
              </a:rPr>
              <a:t>整数を</a:t>
            </a:r>
            <a:r>
              <a:rPr lang="en-US" altLang="ja-JP" sz="4000" dirty="0" smtClean="0">
                <a:latin typeface="UD デジタル 教科書体 NK-R" panose="02020400000000000000" pitchFamily="18" charset="-128"/>
                <a:ea typeface="UD デジタル 教科書体 NK-R" panose="02020400000000000000" pitchFamily="18" charset="-128"/>
              </a:rPr>
              <a:t>10</a:t>
            </a:r>
            <a:r>
              <a:rPr lang="ja-JP" altLang="en-US" sz="4000" dirty="0" smtClean="0">
                <a:latin typeface="UD デジタル 教科書体 NK-R" panose="02020400000000000000" pitchFamily="18" charset="-128"/>
                <a:ea typeface="UD デジタル 教科書体 NK-R" panose="02020400000000000000" pitchFamily="18" charset="-128"/>
              </a:rPr>
              <a:t>倍すると、位が１けた</a:t>
            </a:r>
            <a:r>
              <a:rPr lang="ja-JP" altLang="en-US" sz="4000" dirty="0" smtClean="0">
                <a:solidFill>
                  <a:srgbClr val="FF0000"/>
                </a:solidFill>
                <a:latin typeface="UD デジタル 教科書体 NK-R" panose="02020400000000000000" pitchFamily="18" charset="-128"/>
                <a:ea typeface="UD デジタル 教科書体 NK-R" panose="02020400000000000000" pitchFamily="18" charset="-128"/>
              </a:rPr>
              <a:t>上がります</a:t>
            </a:r>
            <a:r>
              <a:rPr lang="ja-JP" altLang="en-US" sz="4000" dirty="0" smtClean="0">
                <a:latin typeface="UD デジタル 教科書体 NK-R" panose="02020400000000000000" pitchFamily="18" charset="-128"/>
                <a:ea typeface="UD デジタル 教科書体 NK-R" panose="02020400000000000000" pitchFamily="18" charset="-128"/>
              </a:rPr>
              <a:t>。</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mc:AlternateContent xmlns:mc="http://schemas.openxmlformats.org/markup-compatibility/2006">
        <mc:Choice xmlns:a14="http://schemas.microsoft.com/office/drawing/2010/main" Requires="a14">
          <p:sp>
            <p:nvSpPr>
              <p:cNvPr id="15" name="テキスト ボックス 14"/>
              <p:cNvSpPr txBox="1"/>
              <p:nvPr/>
            </p:nvSpPr>
            <p:spPr>
              <a:xfrm>
                <a:off x="666205" y="5177335"/>
                <a:ext cx="10593977" cy="1080873"/>
              </a:xfrm>
              <a:prstGeom prst="rect">
                <a:avLst/>
              </a:prstGeom>
              <a:noFill/>
            </p:spPr>
            <p:txBody>
              <a:bodyPr wrap="square" rtlCol="0">
                <a:spAutoFit/>
              </a:bodyPr>
              <a:lstStyle/>
              <a:p>
                <a:r>
                  <a:rPr lang="ja-JP" altLang="en-US" sz="4000" dirty="0" smtClean="0">
                    <a:latin typeface="UD デジタル 教科書体 NK-R" panose="02020400000000000000" pitchFamily="18" charset="-128"/>
                    <a:ea typeface="UD デジタル 教科書体 NK-R" panose="02020400000000000000" pitchFamily="18" charset="-128"/>
                  </a:rPr>
                  <a:t>整数を</a:t>
                </a:r>
                <a14:m>
                  <m:oMath xmlns:m="http://schemas.openxmlformats.org/officeDocument/2006/math">
                    <m:f>
                      <m:fPr>
                        <m:ctrlPr>
                          <a:rPr lang="en-US" altLang="ja-JP" sz="4000" i="1">
                            <a:latin typeface="Cambria Math" panose="02040503050406030204" pitchFamily="18" charset="0"/>
                            <a:ea typeface="UD デジタル 教科書体 NK-R" panose="02020400000000000000" pitchFamily="18" charset="-128"/>
                          </a:rPr>
                        </m:ctrlPr>
                      </m:fPr>
                      <m:num>
                        <m:r>
                          <a:rPr lang="ja-JP" altLang="en-US" sz="4000" i="1">
                            <a:latin typeface="Cambria Math" panose="02040503050406030204" pitchFamily="18" charset="0"/>
                            <a:ea typeface="UD デジタル 教科書体 NK-R" panose="02020400000000000000" pitchFamily="18" charset="-128"/>
                          </a:rPr>
                          <m:t>１</m:t>
                        </m:r>
                      </m:num>
                      <m:den>
                        <m:r>
                          <a:rPr lang="ja-JP" altLang="en-US" sz="4000" i="1">
                            <a:latin typeface="Cambria Math" panose="02040503050406030204" pitchFamily="18" charset="0"/>
                            <a:ea typeface="UD デジタル 教科書体 NK-R" panose="02020400000000000000" pitchFamily="18" charset="-128"/>
                          </a:rPr>
                          <m:t>１０</m:t>
                        </m:r>
                      </m:den>
                    </m:f>
                    <m:r>
                      <a:rPr lang="ja-JP" altLang="en-US" sz="4000" i="1">
                        <a:latin typeface="Cambria Math" panose="02040503050406030204" pitchFamily="18" charset="0"/>
                        <a:ea typeface="UD デジタル 教科書体 NK-R" panose="02020400000000000000" pitchFamily="18" charset="-128"/>
                      </a:rPr>
                      <m:t>に</m:t>
                    </m:r>
                  </m:oMath>
                </a14:m>
                <a:r>
                  <a:rPr lang="ja-JP" altLang="en-US" sz="4000" dirty="0" smtClean="0">
                    <a:latin typeface="UD デジタル 教科書体 NK-R" panose="02020400000000000000" pitchFamily="18" charset="-128"/>
                    <a:ea typeface="UD デジタル 教科書体 NK-R" panose="02020400000000000000" pitchFamily="18" charset="-128"/>
                  </a:rPr>
                  <a:t>すると、位が１けた</a:t>
                </a:r>
                <a:r>
                  <a:rPr lang="ja-JP" altLang="en-US" sz="4000" dirty="0" smtClean="0">
                    <a:solidFill>
                      <a:srgbClr val="0070C0"/>
                    </a:solidFill>
                    <a:latin typeface="UD デジタル 教科書体 NK-R" panose="02020400000000000000" pitchFamily="18" charset="-128"/>
                    <a:ea typeface="UD デジタル 教科書体 NK-R" panose="02020400000000000000" pitchFamily="18" charset="-128"/>
                  </a:rPr>
                  <a:t>下がります</a:t>
                </a:r>
                <a:r>
                  <a:rPr lang="ja-JP" altLang="en-US" sz="4000" dirty="0" smtClean="0">
                    <a:latin typeface="UD デジタル 教科書体 NK-R" panose="02020400000000000000" pitchFamily="18" charset="-128"/>
                    <a:ea typeface="UD デジタル 教科書体 NK-R" panose="02020400000000000000" pitchFamily="18" charset="-128"/>
                  </a:rPr>
                  <a:t>。</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mc:Choice>
        <mc:Fallback>
          <p:sp>
            <p:nvSpPr>
              <p:cNvPr id="15" name="テキスト ボックス 14"/>
              <p:cNvSpPr txBox="1">
                <a:spLocks noRot="1" noChangeAspect="1" noMove="1" noResize="1" noEditPoints="1" noAdjustHandles="1" noChangeArrowheads="1" noChangeShapeType="1" noTextEdit="1"/>
              </p:cNvSpPr>
              <p:nvPr/>
            </p:nvSpPr>
            <p:spPr>
              <a:xfrm>
                <a:off x="666205" y="5177335"/>
                <a:ext cx="10593977" cy="1080873"/>
              </a:xfrm>
              <a:prstGeom prst="rect">
                <a:avLst/>
              </a:prstGeom>
              <a:blipFill>
                <a:blip r:embed="rId7"/>
                <a:stretch>
                  <a:fillRect l="-2014" r="-6847" b="-7303"/>
                </a:stretch>
              </a:blipFill>
            </p:spPr>
            <p:txBody>
              <a:bodyPr/>
              <a:lstStyle/>
              <a:p>
                <a:r>
                  <a:rPr lang="ja-JP" altLang="en-US">
                    <a:noFill/>
                  </a:rPr>
                  <a:t> </a:t>
                </a:r>
              </a:p>
            </p:txBody>
          </p:sp>
        </mc:Fallback>
      </mc:AlternateContent>
      <p:cxnSp>
        <p:nvCxnSpPr>
          <p:cNvPr id="17" name="直線矢印コネクタ 16"/>
          <p:cNvCxnSpPr/>
          <p:nvPr/>
        </p:nvCxnSpPr>
        <p:spPr>
          <a:xfrm flipH="1">
            <a:off x="4234688" y="2913951"/>
            <a:ext cx="444500" cy="3520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4816856" y="2206244"/>
            <a:ext cx="393700" cy="38517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9455846" y="3854879"/>
            <a:ext cx="2548920" cy="584775"/>
          </a:xfrm>
          <a:prstGeom prst="rect">
            <a:avLst/>
          </a:prstGeom>
          <a:noFill/>
        </p:spPr>
        <p:txBody>
          <a:bodyPr wrap="square" rtlCol="0">
            <a:spAutoFit/>
          </a:bodyPr>
          <a:lstStyle/>
          <a:p>
            <a:r>
              <a:rPr lang="ja-JP" altLang="en-US" sz="3200" dirty="0" smtClean="0"/>
              <a:t>整数のしくみ</a:t>
            </a:r>
            <a:endParaRPr kumimoji="1" lang="ja-JP" altLang="en-US" sz="3200" dirty="0"/>
          </a:p>
        </p:txBody>
      </p:sp>
      <p:sp>
        <p:nvSpPr>
          <p:cNvPr id="19" name="角丸四角形吹き出し 18"/>
          <p:cNvSpPr/>
          <p:nvPr/>
        </p:nvSpPr>
        <p:spPr>
          <a:xfrm>
            <a:off x="9313109" y="3773401"/>
            <a:ext cx="2700433" cy="708296"/>
          </a:xfrm>
          <a:prstGeom prst="wedgeRoundRectCallout">
            <a:avLst>
              <a:gd name="adj1" fmla="val 5076"/>
              <a:gd name="adj2" fmla="val 6849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695416234"/>
      </p:ext>
    </p:extLst>
  </p:cSld>
  <p:clrMapOvr>
    <a:masterClrMapping/>
  </p:clrMapOvr>
  <mc:AlternateContent xmlns:mc="http://schemas.openxmlformats.org/markup-compatibility/2006" xmlns:p14="http://schemas.microsoft.com/office/powerpoint/2010/main">
    <mc:Choice Requires="p14">
      <p:transition spd="slow" p14:dur="2000" advTm="22111"/>
    </mc:Choice>
    <mc:Fallback xmlns="">
      <p:transition spd="slow" advTm="221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97727" y="2555101"/>
            <a:ext cx="11308081" cy="769441"/>
          </a:xfrm>
          <a:prstGeom prst="rect">
            <a:avLst/>
          </a:prstGeom>
          <a:noFill/>
        </p:spPr>
        <p:txBody>
          <a:bodyPr wrap="square" rtlCol="0">
            <a:spAutoFit/>
          </a:bodyPr>
          <a:lstStyle/>
          <a:p>
            <a:r>
              <a:rPr lang="ja-JP" altLang="en-US" sz="4400" dirty="0" smtClean="0"/>
              <a:t>教科書</a:t>
            </a:r>
            <a:r>
              <a:rPr lang="en-US" altLang="ja-JP" sz="4400" dirty="0" smtClean="0"/>
              <a:t>P１４</a:t>
            </a:r>
            <a:r>
              <a:rPr lang="en-US" altLang="ja-JP" sz="4400" dirty="0" smtClean="0"/>
              <a:t>　　</a:t>
            </a:r>
            <a:r>
              <a:rPr lang="en-US" altLang="ja-JP" sz="4400" dirty="0" err="1" smtClean="0"/>
              <a:t>の問題をときましょう</a:t>
            </a:r>
            <a:endParaRPr kumimoji="1" lang="ja-JP" altLang="en-US" sz="4400" dirty="0"/>
          </a:p>
        </p:txBody>
      </p:sp>
      <p:pic>
        <p:nvPicPr>
          <p:cNvPr id="3" name="図 2"/>
          <p:cNvPicPr>
            <a:picLocks noChangeAspect="1"/>
          </p:cNvPicPr>
          <p:nvPr/>
        </p:nvPicPr>
        <p:blipFill>
          <a:blip r:embed="rId2"/>
          <a:stretch>
            <a:fillRect/>
          </a:stretch>
        </p:blipFill>
        <p:spPr>
          <a:xfrm>
            <a:off x="4210458" y="2524442"/>
            <a:ext cx="714375" cy="800100"/>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431" y="2284246"/>
            <a:ext cx="1040296" cy="1040296"/>
          </a:xfrm>
          <a:prstGeom prst="rect">
            <a:avLst/>
          </a:prstGeom>
        </p:spPr>
      </p:pic>
      <p:sp>
        <p:nvSpPr>
          <p:cNvPr id="5" name="テキスト ボックス 4"/>
          <p:cNvSpPr txBox="1"/>
          <p:nvPr/>
        </p:nvSpPr>
        <p:spPr>
          <a:xfrm>
            <a:off x="1162595" y="3696788"/>
            <a:ext cx="10123714" cy="1077218"/>
          </a:xfrm>
          <a:prstGeom prst="rect">
            <a:avLst/>
          </a:prstGeom>
          <a:noFill/>
        </p:spPr>
        <p:txBody>
          <a:bodyPr wrap="square" rtlCol="0">
            <a:spAutoFit/>
          </a:bodyPr>
          <a:lstStyle/>
          <a:p>
            <a:r>
              <a:rPr lang="ja-JP" altLang="en-US" sz="3200" dirty="0" smtClean="0"/>
              <a:t>終わったら答え合わせをしよう！まちがったところもなぜまちがったのか、ぶんせきしよう！</a:t>
            </a:r>
            <a:endParaRPr kumimoji="1" lang="ja-JP" altLang="en-US" sz="3200" dirty="0"/>
          </a:p>
        </p:txBody>
      </p:sp>
    </p:spTree>
    <p:extLst>
      <p:ext uri="{BB962C8B-B14F-4D97-AF65-F5344CB8AC3E}">
        <p14:creationId xmlns:p14="http://schemas.microsoft.com/office/powerpoint/2010/main" val="750203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10966" y="261259"/>
            <a:ext cx="2669118" cy="523220"/>
          </a:xfrm>
          <a:prstGeom prst="rect">
            <a:avLst/>
          </a:prstGeom>
          <a:noFill/>
        </p:spPr>
        <p:txBody>
          <a:bodyPr wrap="square" rtlCol="0">
            <a:spAutoFit/>
          </a:bodyPr>
          <a:lstStyle/>
          <a:p>
            <a:r>
              <a:rPr kumimoji="1" lang="ja-JP" altLang="en-US" sz="2800" dirty="0" smtClean="0">
                <a:latin typeface="UD デジタル 教科書体 NK-R" panose="02020400000000000000" pitchFamily="18" charset="-128"/>
                <a:ea typeface="UD デジタル 教科書体 NK-R" panose="02020400000000000000" pitchFamily="18" charset="-128"/>
              </a:rPr>
              <a:t>教科書</a:t>
            </a:r>
            <a:r>
              <a:rPr lang="en-US" altLang="ja-JP" sz="2800" dirty="0" smtClean="0">
                <a:latin typeface="UD デジタル 教科書体 NK-R" panose="02020400000000000000" pitchFamily="18" charset="-128"/>
                <a:ea typeface="UD デジタル 教科書体 NK-R" panose="02020400000000000000" pitchFamily="18" charset="-128"/>
              </a:rPr>
              <a:t>P.</a:t>
            </a:r>
            <a:r>
              <a:rPr lang="ja-JP" altLang="en-US" sz="2800" dirty="0" smtClean="0">
                <a:latin typeface="UD デジタル 教科書体 NK-R" panose="02020400000000000000" pitchFamily="18" charset="-128"/>
                <a:ea typeface="UD デジタル 教科書体 NK-R" panose="02020400000000000000" pitchFamily="18" charset="-128"/>
              </a:rPr>
              <a:t>１</a:t>
            </a:r>
            <a:r>
              <a:rPr lang="ja-JP" altLang="en-US" sz="2800" dirty="0">
                <a:latin typeface="UD デジタル 教科書体 NK-R" panose="02020400000000000000" pitchFamily="18" charset="-128"/>
                <a:ea typeface="UD デジタル 教科書体 NK-R" panose="02020400000000000000" pitchFamily="18" charset="-128"/>
              </a:rPr>
              <a:t>５</a:t>
            </a:r>
            <a:r>
              <a:rPr lang="ja-JP" altLang="en-US" sz="2800" dirty="0" smtClean="0">
                <a:latin typeface="UD デジタル 教科書体 NK-R" panose="02020400000000000000" pitchFamily="18" charset="-128"/>
                <a:ea typeface="UD デジタル 教科書体 NK-R" panose="02020400000000000000" pitchFamily="18" charset="-128"/>
              </a:rPr>
              <a:t>　</a:t>
            </a:r>
            <a:r>
              <a:rPr lang="en-US" altLang="ja-JP" sz="2800" dirty="0" smtClean="0">
                <a:latin typeface="UD デジタル 教科書体 NK-R" panose="02020400000000000000" pitchFamily="18" charset="-128"/>
                <a:ea typeface="UD デジタル 教科書体 NK-R" panose="02020400000000000000" pitchFamily="18" charset="-128"/>
              </a:rPr>
              <a:t> </a:t>
            </a:r>
          </a:p>
        </p:txBody>
      </p:sp>
      <p:sp>
        <p:nvSpPr>
          <p:cNvPr id="2" name="テキスト ボックス 1"/>
          <p:cNvSpPr txBox="1"/>
          <p:nvPr/>
        </p:nvSpPr>
        <p:spPr>
          <a:xfrm>
            <a:off x="369626" y="935708"/>
            <a:ext cx="10138837" cy="1323439"/>
          </a:xfrm>
          <a:prstGeom prst="rect">
            <a:avLst/>
          </a:prstGeom>
          <a:noFill/>
        </p:spPr>
        <p:txBody>
          <a:bodyPr wrap="square" rtlCol="0">
            <a:spAutoFit/>
          </a:bodyPr>
          <a:lstStyle/>
          <a:p>
            <a:r>
              <a:rPr lang="ja-JP" altLang="en-US" sz="4000" dirty="0" smtClean="0">
                <a:latin typeface="UD デジタル 教科書体 NK-R" panose="02020400000000000000" pitchFamily="18" charset="-128"/>
                <a:ea typeface="UD デジタル 教科書体 NK-R" panose="02020400000000000000" pitchFamily="18" charset="-128"/>
              </a:rPr>
              <a:t>右の電</a:t>
            </a:r>
            <a:r>
              <a:rPr lang="ja-JP" altLang="en-US" sz="4000" dirty="0" smtClean="0">
                <a:latin typeface="UD デジタル 教科書体 NK-R" panose="02020400000000000000" pitchFamily="18" charset="-128"/>
                <a:ea typeface="UD デジタル 教科書体 NK-R" panose="02020400000000000000" pitchFamily="18" charset="-128"/>
              </a:rPr>
              <a:t>たくに書いてある数字は全部で何</a:t>
            </a:r>
            <a:r>
              <a:rPr lang="ja-JP" altLang="en-US" sz="4000" dirty="0" err="1" smtClean="0">
                <a:latin typeface="UD デジタル 教科書体 NK-R" panose="02020400000000000000" pitchFamily="18" charset="-128"/>
                <a:ea typeface="UD デジタル 教科書体 NK-R" panose="02020400000000000000" pitchFamily="18" charset="-128"/>
              </a:rPr>
              <a:t>こで</a:t>
            </a:r>
            <a:r>
              <a:rPr lang="ja-JP" altLang="en-US" sz="4000" dirty="0" smtClean="0">
                <a:latin typeface="UD デジタル 教科書体 NK-R" panose="02020400000000000000" pitchFamily="18" charset="-128"/>
                <a:ea typeface="UD デジタル 教科書体 NK-R" panose="02020400000000000000" pitchFamily="18" charset="-128"/>
              </a:rPr>
              <a:t>しょう？</a:t>
            </a:r>
            <a:endParaRPr lang="en-US" altLang="ja-JP" sz="4000" dirty="0" smtClean="0">
              <a:latin typeface="UD デジタル 教科書体 NK-R" panose="02020400000000000000" pitchFamily="18" charset="-128"/>
              <a:ea typeface="UD デジタル 教科書体 NK-R" panose="02020400000000000000" pitchFamily="18"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4501" y="715054"/>
            <a:ext cx="1428654" cy="1799879"/>
          </a:xfrm>
          <a:prstGeom prst="rect">
            <a:avLst/>
          </a:prstGeom>
        </p:spPr>
      </p:pic>
      <p:sp>
        <p:nvSpPr>
          <p:cNvPr id="5" name="テキスト ボックス 4"/>
          <p:cNvSpPr txBox="1"/>
          <p:nvPr/>
        </p:nvSpPr>
        <p:spPr>
          <a:xfrm>
            <a:off x="1541416" y="2522169"/>
            <a:ext cx="9692170" cy="769441"/>
          </a:xfrm>
          <a:prstGeom prst="rect">
            <a:avLst/>
          </a:prstGeom>
          <a:noFill/>
        </p:spPr>
        <p:txBody>
          <a:bodyPr wrap="square" rtlCol="0">
            <a:spAutoFit/>
          </a:bodyPr>
          <a:lstStyle/>
          <a:p>
            <a:r>
              <a:rPr lang="ja-JP" altLang="en-US" sz="4400" dirty="0" smtClean="0"/>
              <a:t>０，１，２，３，４，５，６，７，８，９</a:t>
            </a:r>
            <a:endParaRPr kumimoji="1" lang="ja-JP" altLang="en-US" sz="4400" dirty="0"/>
          </a:p>
        </p:txBody>
      </p:sp>
      <p:pic>
        <p:nvPicPr>
          <p:cNvPr id="6" name="図 5"/>
          <p:cNvPicPr>
            <a:picLocks noChangeAspect="1"/>
          </p:cNvPicPr>
          <p:nvPr/>
        </p:nvPicPr>
        <p:blipFill>
          <a:blip r:embed="rId4"/>
          <a:stretch>
            <a:fillRect/>
          </a:stretch>
        </p:blipFill>
        <p:spPr>
          <a:xfrm>
            <a:off x="9379130" y="3193010"/>
            <a:ext cx="1584825" cy="1920435"/>
          </a:xfrm>
          <a:prstGeom prst="rect">
            <a:avLst/>
          </a:prstGeom>
        </p:spPr>
      </p:pic>
      <p:sp>
        <p:nvSpPr>
          <p:cNvPr id="10" name="角丸四角形吹き出し 9"/>
          <p:cNvSpPr/>
          <p:nvPr/>
        </p:nvSpPr>
        <p:spPr>
          <a:xfrm>
            <a:off x="5812971" y="3554632"/>
            <a:ext cx="3187337" cy="1240971"/>
          </a:xfrm>
          <a:prstGeom prst="wedgeRoundRectCallout">
            <a:avLst>
              <a:gd name="adj1" fmla="val 63273"/>
              <a:gd name="adj2" fmla="val 1376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91793" y="3673868"/>
            <a:ext cx="2429691" cy="1077218"/>
          </a:xfrm>
          <a:prstGeom prst="rect">
            <a:avLst/>
          </a:prstGeom>
          <a:noFill/>
        </p:spPr>
        <p:txBody>
          <a:bodyPr wrap="square" rtlCol="0">
            <a:spAutoFit/>
          </a:bodyPr>
          <a:lstStyle/>
          <a:p>
            <a:r>
              <a:rPr lang="ja-JP" altLang="en-US" sz="3200" dirty="0" smtClean="0"/>
              <a:t>全部で１０</a:t>
            </a:r>
            <a:r>
              <a:rPr lang="ja-JP" altLang="en-US" sz="3200" dirty="0" err="1" smtClean="0"/>
              <a:t>こだね</a:t>
            </a:r>
            <a:r>
              <a:rPr lang="ja-JP" altLang="en-US" sz="3200" dirty="0"/>
              <a:t>！</a:t>
            </a:r>
            <a:endParaRPr kumimoji="1" lang="ja-JP" altLang="en-US" sz="3200" dirty="0"/>
          </a:p>
        </p:txBody>
      </p:sp>
      <p:sp>
        <p:nvSpPr>
          <p:cNvPr id="28" name="角丸四角形吹き出し 27"/>
          <p:cNvSpPr/>
          <p:nvPr/>
        </p:nvSpPr>
        <p:spPr>
          <a:xfrm>
            <a:off x="1458349" y="3888257"/>
            <a:ext cx="4001924" cy="1914935"/>
          </a:xfrm>
          <a:prstGeom prst="wedgeRoundRectCallout">
            <a:avLst>
              <a:gd name="adj1" fmla="val -45475"/>
              <a:gd name="adj2" fmla="val 6383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745999" y="4153228"/>
            <a:ext cx="3688147" cy="1384995"/>
          </a:xfrm>
          <a:prstGeom prst="rect">
            <a:avLst/>
          </a:prstGeom>
          <a:noFill/>
        </p:spPr>
        <p:txBody>
          <a:bodyPr wrap="square" rtlCol="0">
            <a:spAutoFit/>
          </a:bodyPr>
          <a:lstStyle/>
          <a:p>
            <a:r>
              <a:rPr lang="ja-JP" altLang="en-US" sz="2800" dirty="0" smtClean="0"/>
              <a:t>０</a:t>
            </a:r>
            <a:r>
              <a:rPr lang="en-US" altLang="ja-JP" sz="2800" dirty="0" smtClean="0"/>
              <a:t>〜９の数字を組み合わせれば</a:t>
            </a:r>
            <a:r>
              <a:rPr lang="ja-JP" altLang="en-US" sz="2800" dirty="0"/>
              <a:t>どんな整数</a:t>
            </a:r>
            <a:r>
              <a:rPr lang="ja-JP" altLang="en-US" sz="2800" dirty="0" smtClean="0"/>
              <a:t>でも</a:t>
            </a:r>
            <a:r>
              <a:rPr lang="en-US" altLang="ja-JP" sz="2800" dirty="0" err="1" smtClean="0"/>
              <a:t>表せられます</a:t>
            </a:r>
            <a:endParaRPr kumimoji="1" lang="ja-JP" altLang="en-US" sz="2800" dirty="0"/>
          </a:p>
        </p:txBody>
      </p:sp>
      <p:pic>
        <p:nvPicPr>
          <p:cNvPr id="27" name="図 26"/>
          <p:cNvPicPr>
            <a:picLocks noChangeAspect="1"/>
          </p:cNvPicPr>
          <p:nvPr/>
        </p:nvPicPr>
        <p:blipFill>
          <a:blip r:embed="rId5"/>
          <a:stretch>
            <a:fillRect/>
          </a:stretch>
        </p:blipFill>
        <p:spPr>
          <a:xfrm>
            <a:off x="474930" y="5538223"/>
            <a:ext cx="983419" cy="1180103"/>
          </a:xfrm>
          <a:prstGeom prst="rect">
            <a:avLst/>
          </a:prstGeom>
        </p:spPr>
      </p:pic>
    </p:spTree>
    <p:custDataLst>
      <p:tags r:id="rId1"/>
    </p:custDataLst>
    <p:extLst>
      <p:ext uri="{BB962C8B-B14F-4D97-AF65-F5344CB8AC3E}">
        <p14:creationId xmlns:p14="http://schemas.microsoft.com/office/powerpoint/2010/main" val="1482664691"/>
      </p:ext>
    </p:extLst>
  </p:cSld>
  <p:clrMapOvr>
    <a:masterClrMapping/>
  </p:clrMapOvr>
  <mc:AlternateContent xmlns:mc="http://schemas.openxmlformats.org/markup-compatibility/2006" xmlns:p14="http://schemas.microsoft.com/office/powerpoint/2010/main">
    <mc:Choice Requires="p14">
      <p:transition spd="slow" p14:dur="2000" advTm="52073"/>
    </mc:Choice>
    <mc:Fallback xmlns="">
      <p:transition spd="slow" advTm="5207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t="14941" r="2013"/>
          <a:stretch/>
        </p:blipFill>
        <p:spPr>
          <a:xfrm>
            <a:off x="3069772" y="1384663"/>
            <a:ext cx="4807131" cy="1477279"/>
          </a:xfrm>
          <a:prstGeom prst="rect">
            <a:avLst/>
          </a:prstGeom>
        </p:spPr>
      </p:pic>
      <p:sp>
        <p:nvSpPr>
          <p:cNvPr id="3" name="テキスト ボックス 2"/>
          <p:cNvSpPr txBox="1"/>
          <p:nvPr/>
        </p:nvSpPr>
        <p:spPr>
          <a:xfrm>
            <a:off x="1084216" y="679268"/>
            <a:ext cx="9914709" cy="523220"/>
          </a:xfrm>
          <a:prstGeom prst="rect">
            <a:avLst/>
          </a:prstGeom>
          <a:noFill/>
        </p:spPr>
        <p:txBody>
          <a:bodyPr wrap="square" rtlCol="0">
            <a:spAutoFit/>
          </a:bodyPr>
          <a:lstStyle/>
          <a:p>
            <a:r>
              <a:rPr lang="ja-JP" altLang="en-US" sz="2800" dirty="0" smtClean="0"/>
              <a:t>右のア・イの３はそれぞれ何が何</a:t>
            </a:r>
            <a:r>
              <a:rPr lang="ja-JP" altLang="en-US" sz="2800" dirty="0" err="1" smtClean="0"/>
              <a:t>こ</a:t>
            </a:r>
            <a:r>
              <a:rPr lang="ja-JP" altLang="en-US" sz="2800" dirty="0" smtClean="0"/>
              <a:t>あることを表しているのかな？</a:t>
            </a:r>
            <a:endParaRPr kumimoji="1" lang="ja-JP" altLang="en-US" sz="2800" dirty="0"/>
          </a:p>
        </p:txBody>
      </p:sp>
      <p:sp>
        <p:nvSpPr>
          <p:cNvPr id="5" name="テキスト ボックス 4"/>
          <p:cNvSpPr txBox="1"/>
          <p:nvPr/>
        </p:nvSpPr>
        <p:spPr>
          <a:xfrm>
            <a:off x="6100422" y="2832102"/>
            <a:ext cx="1907178" cy="369332"/>
          </a:xfrm>
          <a:prstGeom prst="rect">
            <a:avLst/>
          </a:prstGeom>
          <a:noFill/>
        </p:spPr>
        <p:txBody>
          <a:bodyPr wrap="square" rtlCol="0">
            <a:spAutoFit/>
          </a:bodyPr>
          <a:lstStyle/>
          <a:p>
            <a:r>
              <a:rPr lang="ja-JP" altLang="en-US" dirty="0" smtClean="0"/>
              <a:t>百の位だから・・・</a:t>
            </a:r>
            <a:endParaRPr kumimoji="1" lang="ja-JP" altLang="en-US" dirty="0"/>
          </a:p>
        </p:txBody>
      </p:sp>
      <p:sp>
        <p:nvSpPr>
          <p:cNvPr id="6" name="テキスト ボックス 5"/>
          <p:cNvSpPr txBox="1"/>
          <p:nvPr/>
        </p:nvSpPr>
        <p:spPr>
          <a:xfrm>
            <a:off x="2706153" y="2799910"/>
            <a:ext cx="2098767" cy="369332"/>
          </a:xfrm>
          <a:prstGeom prst="rect">
            <a:avLst/>
          </a:prstGeom>
          <a:noFill/>
        </p:spPr>
        <p:txBody>
          <a:bodyPr wrap="square" rtlCol="0">
            <a:spAutoFit/>
          </a:bodyPr>
          <a:lstStyle/>
          <a:p>
            <a:r>
              <a:rPr lang="ja-JP" altLang="en-US" dirty="0" smtClean="0"/>
              <a:t>百万の位だから・・・</a:t>
            </a:r>
            <a:endParaRPr kumimoji="1" lang="ja-JP" altLang="en-US" dirty="0"/>
          </a:p>
        </p:txBody>
      </p:sp>
      <p:cxnSp>
        <p:nvCxnSpPr>
          <p:cNvPr id="8" name="直線コネクタ 7"/>
          <p:cNvCxnSpPr/>
          <p:nvPr/>
        </p:nvCxnSpPr>
        <p:spPr>
          <a:xfrm>
            <a:off x="5564778" y="1384663"/>
            <a:ext cx="0" cy="1477279"/>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角丸四角形吹き出し 9"/>
          <p:cNvSpPr/>
          <p:nvPr/>
        </p:nvSpPr>
        <p:spPr>
          <a:xfrm>
            <a:off x="2109651" y="3473190"/>
            <a:ext cx="7249885" cy="1240971"/>
          </a:xfrm>
          <a:prstGeom prst="wedgeRoundRectCallout">
            <a:avLst>
              <a:gd name="adj1" fmla="val 57687"/>
              <a:gd name="adj2" fmla="val 1060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383973" y="3616804"/>
            <a:ext cx="6361610" cy="1077218"/>
          </a:xfrm>
          <a:prstGeom prst="rect">
            <a:avLst/>
          </a:prstGeom>
          <a:noFill/>
        </p:spPr>
        <p:txBody>
          <a:bodyPr wrap="square" rtlCol="0">
            <a:spAutoFit/>
          </a:bodyPr>
          <a:lstStyle/>
          <a:p>
            <a:r>
              <a:rPr lang="ja-JP" altLang="en-US" sz="3200" dirty="0" smtClean="0"/>
              <a:t>同じ数字だけど位の位置によって表している数の大きさがちがいそう・・</a:t>
            </a:r>
            <a:endParaRPr kumimoji="1" lang="ja-JP" altLang="en-US" sz="3200" dirty="0"/>
          </a:p>
        </p:txBody>
      </p:sp>
      <p:pic>
        <p:nvPicPr>
          <p:cNvPr id="13" name="図 12"/>
          <p:cNvPicPr>
            <a:picLocks noChangeAspect="1"/>
          </p:cNvPicPr>
          <p:nvPr/>
        </p:nvPicPr>
        <p:blipFill>
          <a:blip r:embed="rId3"/>
          <a:stretch>
            <a:fillRect/>
          </a:stretch>
        </p:blipFill>
        <p:spPr>
          <a:xfrm>
            <a:off x="9895179" y="3195195"/>
            <a:ext cx="1584825" cy="1920435"/>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370" y="4714161"/>
            <a:ext cx="1890281" cy="1890281"/>
          </a:xfrm>
          <a:prstGeom prst="rect">
            <a:avLst/>
          </a:prstGeom>
        </p:spPr>
      </p:pic>
      <p:sp>
        <p:nvSpPr>
          <p:cNvPr id="15" name="テキスト ボックス 14"/>
          <p:cNvSpPr txBox="1"/>
          <p:nvPr/>
        </p:nvSpPr>
        <p:spPr>
          <a:xfrm>
            <a:off x="2026194" y="5062803"/>
            <a:ext cx="10099040" cy="1323439"/>
          </a:xfrm>
          <a:prstGeom prst="rect">
            <a:avLst/>
          </a:prstGeom>
          <a:noFill/>
        </p:spPr>
        <p:txBody>
          <a:bodyPr wrap="square" rtlCol="0">
            <a:spAutoFit/>
          </a:bodyPr>
          <a:lstStyle/>
          <a:p>
            <a:r>
              <a:rPr lang="ja-JP" altLang="en-US" sz="4000" dirty="0" smtClean="0">
                <a:latin typeface="UD デジタル 教科書体 NK-R" panose="02020400000000000000" pitchFamily="18" charset="-128"/>
                <a:ea typeface="UD デジタル 教科書体 NK-R" panose="02020400000000000000" pitchFamily="18" charset="-128"/>
              </a:rPr>
              <a:t>整数はそれぞれの位に</a:t>
            </a:r>
            <a:r>
              <a:rPr lang="ja-JP" altLang="en-US" sz="4000" dirty="0" smtClean="0">
                <a:solidFill>
                  <a:srgbClr val="FF0000"/>
                </a:solidFill>
                <a:latin typeface="UD デジタル 教科書体 NK-R" panose="02020400000000000000" pitchFamily="18" charset="-128"/>
                <a:ea typeface="UD デジタル 教科書体 NK-R" panose="02020400000000000000" pitchFamily="18" charset="-128"/>
              </a:rPr>
              <a:t>その位の数が何</a:t>
            </a:r>
            <a:r>
              <a:rPr lang="ja-JP" altLang="en-US" sz="4000" dirty="0" err="1" smtClean="0">
                <a:solidFill>
                  <a:srgbClr val="FF0000"/>
                </a:solidFill>
                <a:latin typeface="UD デジタル 教科書体 NK-R" panose="02020400000000000000" pitchFamily="18" charset="-128"/>
                <a:ea typeface="UD デジタル 教科書体 NK-R" panose="02020400000000000000" pitchFamily="18" charset="-128"/>
              </a:rPr>
              <a:t>こ</a:t>
            </a:r>
            <a:r>
              <a:rPr lang="ja-JP" altLang="en-US" sz="4000" dirty="0" smtClean="0">
                <a:solidFill>
                  <a:srgbClr val="FF0000"/>
                </a:solidFill>
                <a:latin typeface="UD デジタル 教科書体 NK-R" panose="02020400000000000000" pitchFamily="18" charset="-128"/>
                <a:ea typeface="UD デジタル 教科書体 NK-R" panose="02020400000000000000" pitchFamily="18" charset="-128"/>
              </a:rPr>
              <a:t>あるか</a:t>
            </a:r>
            <a:r>
              <a:rPr lang="ja-JP" altLang="en-US" sz="4000" dirty="0" smtClean="0">
                <a:latin typeface="UD デジタル 教科書体 NK-R" panose="02020400000000000000" pitchFamily="18" charset="-128"/>
                <a:ea typeface="UD デジタル 教科書体 NK-R" panose="02020400000000000000" pitchFamily="18" charset="-128"/>
              </a:rPr>
              <a:t>で表します</a:t>
            </a:r>
            <a:r>
              <a:rPr lang="ja-JP" altLang="en-US" sz="4000" dirty="0" smtClean="0">
                <a:latin typeface="UD デジタル 教科書体 NK-R" panose="02020400000000000000" pitchFamily="18" charset="-128"/>
                <a:ea typeface="UD デジタル 教科書体 NK-R" panose="02020400000000000000" pitchFamily="18" charset="-128"/>
              </a:rPr>
              <a:t>。</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69095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97281" y="4114800"/>
            <a:ext cx="10123714" cy="1077218"/>
          </a:xfrm>
          <a:prstGeom prst="rect">
            <a:avLst/>
          </a:prstGeom>
          <a:noFill/>
        </p:spPr>
        <p:txBody>
          <a:bodyPr wrap="square" rtlCol="0">
            <a:spAutoFit/>
          </a:bodyPr>
          <a:lstStyle/>
          <a:p>
            <a:r>
              <a:rPr lang="ja-JP" altLang="en-US" sz="3200" dirty="0" smtClean="0"/>
              <a:t>終わったら答え合わせをしよう！まちがったところもなぜまちがったのか、ぶんせきしよう！</a:t>
            </a:r>
            <a:endParaRPr kumimoji="1" lang="ja-JP" altLang="en-US" sz="3200" dirty="0"/>
          </a:p>
        </p:txBody>
      </p:sp>
      <p:sp>
        <p:nvSpPr>
          <p:cNvPr id="3" name="テキスト ボックス 2"/>
          <p:cNvSpPr txBox="1"/>
          <p:nvPr/>
        </p:nvSpPr>
        <p:spPr>
          <a:xfrm>
            <a:off x="1397727" y="2555101"/>
            <a:ext cx="11308081" cy="769441"/>
          </a:xfrm>
          <a:prstGeom prst="rect">
            <a:avLst/>
          </a:prstGeom>
          <a:noFill/>
        </p:spPr>
        <p:txBody>
          <a:bodyPr wrap="square" rtlCol="0">
            <a:spAutoFit/>
          </a:bodyPr>
          <a:lstStyle/>
          <a:p>
            <a:r>
              <a:rPr lang="ja-JP" altLang="en-US" sz="4400" dirty="0" smtClean="0"/>
              <a:t>教科書</a:t>
            </a:r>
            <a:r>
              <a:rPr lang="en-US" altLang="ja-JP" sz="4400" dirty="0" smtClean="0"/>
              <a:t>P１５</a:t>
            </a:r>
            <a:r>
              <a:rPr lang="en-US" altLang="ja-JP" sz="4400" dirty="0" smtClean="0"/>
              <a:t>　　</a:t>
            </a:r>
            <a:r>
              <a:rPr lang="en-US" altLang="ja-JP" sz="4400" dirty="0" err="1" smtClean="0"/>
              <a:t>の問題をときましょう</a:t>
            </a:r>
            <a:endParaRPr kumimoji="1" lang="ja-JP" altLang="en-US" sz="44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431" y="2419673"/>
            <a:ext cx="1040296" cy="1040296"/>
          </a:xfrm>
          <a:prstGeom prst="rect">
            <a:avLst/>
          </a:prstGeom>
        </p:spPr>
      </p:pic>
      <p:pic>
        <p:nvPicPr>
          <p:cNvPr id="5" name="図 4"/>
          <p:cNvPicPr>
            <a:picLocks noChangeAspect="1"/>
          </p:cNvPicPr>
          <p:nvPr/>
        </p:nvPicPr>
        <p:blipFill>
          <a:blip r:embed="rId3"/>
          <a:stretch>
            <a:fillRect/>
          </a:stretch>
        </p:blipFill>
        <p:spPr>
          <a:xfrm>
            <a:off x="4205696" y="2550992"/>
            <a:ext cx="723900" cy="685800"/>
          </a:xfrm>
          <a:prstGeom prst="rect">
            <a:avLst/>
          </a:prstGeom>
        </p:spPr>
      </p:pic>
    </p:spTree>
    <p:extLst>
      <p:ext uri="{BB962C8B-B14F-4D97-AF65-F5344CB8AC3E}">
        <p14:creationId xmlns:p14="http://schemas.microsoft.com/office/powerpoint/2010/main" val="24284035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8|10.1|5.2|6.3|9.8|9.1|1.7"/>
</p:tagLst>
</file>

<file path=ppt/tags/tag2.xml><?xml version="1.0" encoding="utf-8"?>
<p:tagLst xmlns:a="http://schemas.openxmlformats.org/drawingml/2006/main" xmlns:r="http://schemas.openxmlformats.org/officeDocument/2006/relationships" xmlns:p="http://schemas.openxmlformats.org/presentationml/2006/main">
  <p:tag name="TIMING" val="|6|2.3|5.4|2.7"/>
</p:tagLst>
</file>

<file path=ppt/tags/tag3.xml><?xml version="1.0" encoding="utf-8"?>
<p:tagLst xmlns:a="http://schemas.openxmlformats.org/drawingml/2006/main" xmlns:r="http://schemas.openxmlformats.org/officeDocument/2006/relationships" xmlns:p="http://schemas.openxmlformats.org/presentationml/2006/main">
  <p:tag name="TIMING" val="|21.3|19.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2211</TotalTime>
  <Words>395</Words>
  <Application>Microsoft Office PowerPoint</Application>
  <PresentationFormat>ワイド画面</PresentationFormat>
  <Paragraphs>174</Paragraphs>
  <Slides>13</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13</vt:i4>
      </vt:variant>
    </vt:vector>
  </HeadingPairs>
  <TitlesOfParts>
    <vt:vector size="23" baseType="lpstr">
      <vt:lpstr>HGS教科書体</vt:lpstr>
      <vt:lpstr>ＭＳ Ｐゴシック</vt:lpstr>
      <vt:lpstr>SimSun-ExtB</vt:lpstr>
      <vt:lpstr>UD デジタル 教科書体 N-B</vt:lpstr>
      <vt:lpstr>UD デジタル 教科書体 NK-R</vt:lpstr>
      <vt:lpstr>Arial</vt:lpstr>
      <vt:lpstr>Calibri</vt:lpstr>
      <vt:lpstr>Calibri Light</vt:lpstr>
      <vt:lpstr>Cambria Math</vt:lpstr>
      <vt:lpstr>Office テーマ</vt:lpstr>
      <vt:lpstr>大きい数のしくみ②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足立区教育委員会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足立区教育委員会</dc:creator>
  <cp:lastModifiedBy>157-t07</cp:lastModifiedBy>
  <cp:revision>176</cp:revision>
  <dcterms:created xsi:type="dcterms:W3CDTF">2020-04-21T05:35:59Z</dcterms:created>
  <dcterms:modified xsi:type="dcterms:W3CDTF">2020-04-30T06:11:47Z</dcterms:modified>
</cp:coreProperties>
</file>