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A89-EF92-42D6-BDB4-55655B8B0DE9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26E0-F935-447A-A3E3-31DB2F8A9D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7571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A89-EF92-42D6-BDB4-55655B8B0DE9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26E0-F935-447A-A3E3-31DB2F8A9D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4362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A89-EF92-42D6-BDB4-55655B8B0DE9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26E0-F935-447A-A3E3-31DB2F8A9D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672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A89-EF92-42D6-BDB4-55655B8B0DE9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26E0-F935-447A-A3E3-31DB2F8A9D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900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A89-EF92-42D6-BDB4-55655B8B0DE9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26E0-F935-447A-A3E3-31DB2F8A9D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591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A89-EF92-42D6-BDB4-55655B8B0DE9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26E0-F935-447A-A3E3-31DB2F8A9D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136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A89-EF92-42D6-BDB4-55655B8B0DE9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26E0-F935-447A-A3E3-31DB2F8A9D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830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A89-EF92-42D6-BDB4-55655B8B0DE9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26E0-F935-447A-A3E3-31DB2F8A9D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706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A89-EF92-42D6-BDB4-55655B8B0DE9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26E0-F935-447A-A3E3-31DB2F8A9D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1391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A89-EF92-42D6-BDB4-55655B8B0DE9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26E0-F935-447A-A3E3-31DB2F8A9D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71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A89-EF92-42D6-BDB4-55655B8B0DE9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26E0-F935-447A-A3E3-31DB2F8A9D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0520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2CA89-EF92-42D6-BDB4-55655B8B0DE9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E26E0-F935-447A-A3E3-31DB2F8A9D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01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98768"/>
          </a:xfrm>
        </p:spPr>
        <p:txBody>
          <a:bodyPr/>
          <a:lstStyle/>
          <a:p>
            <a:r>
              <a:rPr kumimoji="1" lang="ja-JP" altLang="en-US" dirty="0" smtClean="0"/>
              <a:t>４年生　図工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2521132"/>
            <a:ext cx="9144000" cy="365760"/>
          </a:xfrm>
        </p:spPr>
        <p:txBody>
          <a:bodyPr>
            <a:normAutofit fontScale="92500" lnSpcReduction="10000"/>
          </a:bodyPr>
          <a:lstStyle/>
          <a:p>
            <a:r>
              <a:rPr kumimoji="1" lang="ja-JP" altLang="en-US" dirty="0" smtClean="0"/>
              <a:t>５月１８日</a:t>
            </a:r>
            <a:r>
              <a:rPr kumimoji="1" lang="en-US" altLang="ja-JP" dirty="0" smtClean="0"/>
              <a:t>〜</a:t>
            </a:r>
            <a:r>
              <a:rPr kumimoji="1" lang="ja-JP" altLang="en-US" dirty="0" smtClean="0"/>
              <a:t>２９日の課題</a:t>
            </a:r>
            <a:endParaRPr kumimoji="1" lang="ja-JP" altLang="en-US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227908" y="3762098"/>
            <a:ext cx="10125891" cy="24819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ja-JP" altLang="en-US" sz="2000" dirty="0" smtClean="0"/>
              <a:t>３年生のときの学習「大すきなものがたり」の続きを、学校が始まってからしようと考えていましたが、休校がえんちょうになったので、５月</a:t>
            </a:r>
            <a:r>
              <a:rPr lang="ja-JP" altLang="en-US" sz="2000" dirty="0" smtClean="0"/>
              <a:t>中の</a:t>
            </a:r>
            <a:r>
              <a:rPr lang="ja-JP" altLang="en-US" sz="2000" dirty="0" smtClean="0"/>
              <a:t>かだいとします。</a:t>
            </a:r>
            <a:r>
              <a:rPr lang="ja-JP" altLang="en-US" sz="2000" dirty="0" smtClean="0"/>
              <a:t>計画的にとりくみましょう</a:t>
            </a:r>
            <a:r>
              <a:rPr lang="ja-JP" altLang="en-US" sz="2000" dirty="0" smtClean="0"/>
              <a:t>。</a:t>
            </a:r>
            <a:endParaRPr lang="en-US" altLang="ja-JP" sz="20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ja-JP" altLang="en-US" sz="2000" dirty="0" smtClean="0"/>
              <a:t>絵の具など、使ったもののかたづけをきちんとしましょう。</a:t>
            </a:r>
            <a:endParaRPr lang="en-US" altLang="ja-JP" sz="20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ja-JP" altLang="en-US" sz="2000" dirty="0" smtClean="0"/>
              <a:t>提出は６月です。くわしい提出日と提出方法は、後日れんらくします</a:t>
            </a:r>
            <a:r>
              <a:rPr lang="ja-JP" altLang="en-US" sz="2000" dirty="0" smtClean="0"/>
              <a:t>。</a:t>
            </a:r>
            <a:endParaRPr lang="en-US" altLang="ja-JP" sz="2000" dirty="0" smtClean="0"/>
          </a:p>
          <a:p>
            <a:pPr algn="l"/>
            <a:r>
              <a:rPr lang="ja-JP" altLang="en-US" sz="2000" dirty="0" smtClean="0"/>
              <a:t>保護者の皆様へ</a:t>
            </a:r>
            <a:r>
              <a:rPr lang="en-US" altLang="ja-JP" sz="2000" dirty="0" smtClean="0"/>
              <a:t>…</a:t>
            </a:r>
            <a:r>
              <a:rPr lang="ja-JP" altLang="en-US" sz="2000" dirty="0" smtClean="0"/>
              <a:t>ご家庭での図工のご協力、誠にありがとうございます。お子様の表現を、あたたかく見守っていただけたら幸いです。宜しくお願い致します。</a:t>
            </a:r>
            <a:endParaRPr lang="en-US" altLang="ja-JP" sz="2000" dirty="0" smtClean="0"/>
          </a:p>
        </p:txBody>
      </p:sp>
    </p:spTree>
    <p:extLst>
      <p:ext uri="{BB962C8B-B14F-4D97-AF65-F5344CB8AC3E}">
        <p14:creationId xmlns:p14="http://schemas.microsoft.com/office/powerpoint/2010/main" val="3681709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横巻き 6"/>
          <p:cNvSpPr/>
          <p:nvPr/>
        </p:nvSpPr>
        <p:spPr>
          <a:xfrm>
            <a:off x="483326" y="2155371"/>
            <a:ext cx="11299371" cy="1593668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42944"/>
          </a:xfrm>
        </p:spPr>
        <p:txBody>
          <a:bodyPr/>
          <a:lstStyle/>
          <a:p>
            <a:pPr algn="ctr"/>
            <a:r>
              <a:rPr kumimoji="1" lang="ja-JP" altLang="en-US" sz="5400" dirty="0" smtClean="0"/>
              <a:t>大すきなものがたり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sz="2400" dirty="0" smtClean="0"/>
              <a:t>教科書３・４年上３２・３３ページ</a:t>
            </a:r>
            <a:endParaRPr kumimoji="1" lang="ja-JP" altLang="en-US" sz="2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38200" y="2508068"/>
            <a:ext cx="10515600" cy="914401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ja-JP" dirty="0" smtClean="0"/>
              <a:t>【</a:t>
            </a:r>
            <a:r>
              <a:rPr kumimoji="1" lang="ja-JP" altLang="en-US" dirty="0" smtClean="0"/>
              <a:t>学習のめあて</a:t>
            </a:r>
            <a:r>
              <a:rPr kumimoji="1" lang="en-US" altLang="ja-JP" dirty="0" smtClean="0"/>
              <a:t>】</a:t>
            </a:r>
            <a:r>
              <a:rPr kumimoji="1" lang="ja-JP" altLang="en-US" dirty="0" smtClean="0"/>
              <a:t>「モチモチの木」の　モチモチの木に　</a:t>
            </a:r>
            <a:r>
              <a:rPr kumimoji="1" lang="ja-JP" altLang="en-US" dirty="0" err="1" smtClean="0"/>
              <a:t>ひが</a:t>
            </a:r>
            <a:r>
              <a:rPr kumimoji="1" lang="ja-JP" altLang="en-US" dirty="0" smtClean="0"/>
              <a:t>ついている場面を想ぞうし、色やかき方を工夫して絵に表そう。</a:t>
            </a:r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949234" y="4663441"/>
            <a:ext cx="99277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smtClean="0">
                <a:solidFill>
                  <a:srgbClr val="FF0000"/>
                </a:solidFill>
              </a:rPr>
              <a:t>用意</a:t>
            </a:r>
            <a:r>
              <a:rPr kumimoji="1" lang="ja-JP" altLang="en-US" sz="3600" smtClean="0">
                <a:solidFill>
                  <a:srgbClr val="FF0000"/>
                </a:solidFill>
              </a:rPr>
              <a:t>する道具</a:t>
            </a:r>
            <a:endParaRPr kumimoji="1" lang="en-US" altLang="ja-JP" sz="3600" dirty="0" smtClean="0">
              <a:solidFill>
                <a:srgbClr val="FF0000"/>
              </a:solidFill>
            </a:endParaRPr>
          </a:p>
          <a:p>
            <a:r>
              <a:rPr kumimoji="1" lang="ja-JP" altLang="en-US" sz="3600" dirty="0" smtClean="0"/>
              <a:t>絵の具</a:t>
            </a:r>
            <a:r>
              <a:rPr kumimoji="1" lang="ja-JP" altLang="en-US" sz="3600" dirty="0" smtClean="0"/>
              <a:t>どう</a:t>
            </a:r>
            <a:r>
              <a:rPr kumimoji="1" lang="ja-JP" altLang="en-US" sz="3600" dirty="0" err="1" smtClean="0"/>
              <a:t>ぐ</a:t>
            </a:r>
            <a:r>
              <a:rPr kumimoji="1" lang="ja-JP" altLang="en-US" sz="3600" dirty="0" smtClean="0"/>
              <a:t>・はさみ・のり・えんぴつ・クレパス・</a:t>
            </a:r>
            <a:r>
              <a:rPr kumimoji="1" lang="ja-JP" altLang="en-US" sz="3600" dirty="0" smtClean="0"/>
              <a:t>クーピー</a:t>
            </a:r>
            <a:endParaRPr kumimoji="1" lang="ja-JP" altLang="en-US" sz="36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98612" y="3814354"/>
            <a:ext cx="826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「モチモチの木」のお話は、３年生の国語の教科書の下巻にのっていますよ。</a:t>
            </a:r>
            <a:endParaRPr kumimoji="1" lang="ja-JP" altLang="en-US" dirty="0"/>
          </a:p>
        </p:txBody>
      </p:sp>
      <p:sp>
        <p:nvSpPr>
          <p:cNvPr id="6" name="角丸四角形 5"/>
          <p:cNvSpPr/>
          <p:nvPr/>
        </p:nvSpPr>
        <p:spPr>
          <a:xfrm>
            <a:off x="640080" y="4663441"/>
            <a:ext cx="10632972" cy="18810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1741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１モチモチの木をかく。</a:t>
            </a:r>
            <a:endParaRPr kumimoji="1" lang="ja-JP" alt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86" y="1690688"/>
            <a:ext cx="3357464" cy="4621026"/>
          </a:xfr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127" y="1651500"/>
            <a:ext cx="3345673" cy="4706002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6714304" y="692329"/>
            <a:ext cx="5172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写真の絵はお手本ではありません。作品例です。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自分のイメージした木の形や色でかきましょう。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271554" y="1632859"/>
            <a:ext cx="36059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/>
              <a:t>☆下がき</a:t>
            </a:r>
            <a:endParaRPr kumimoji="1" lang="en-US" altLang="ja-JP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dirty="0" smtClean="0"/>
              <a:t>学校ではコンテでかいていましたね。</a:t>
            </a:r>
            <a:endParaRPr kumimoji="1" lang="en-US" altLang="ja-JP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dirty="0" smtClean="0"/>
              <a:t>下がきから始める人は、お家にコンテがないと思いますので、クレパスまたはクーピーをつかってしましょう。</a:t>
            </a:r>
            <a:endParaRPr kumimoji="1" lang="en-US" altLang="ja-JP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dirty="0" smtClean="0"/>
              <a:t>たてがき、よこがき自由です。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300168" y="4175762"/>
            <a:ext cx="36165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/>
              <a:t>☆色ぬり</a:t>
            </a:r>
            <a:endParaRPr kumimoji="1" lang="en-US" altLang="ja-JP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dirty="0" smtClean="0"/>
              <a:t>絵の具でぬりましょう。</a:t>
            </a:r>
            <a:endParaRPr kumimoji="1" lang="en-US" altLang="ja-JP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dirty="0" smtClean="0"/>
              <a:t>水の量をちょうせつしましょう。（果汁１％が</a:t>
            </a:r>
            <a:r>
              <a:rPr kumimoji="1" lang="ja-JP" altLang="en-US" dirty="0" err="1" smtClean="0"/>
              <a:t>きほん</a:t>
            </a:r>
            <a:r>
              <a:rPr kumimoji="1" lang="ja-JP" altLang="en-US" dirty="0" smtClean="0"/>
              <a:t>、あとはお好みでちょうせつしてください。）</a:t>
            </a:r>
            <a:endParaRPr kumimoji="1" lang="en-US" altLang="ja-JP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dirty="0" smtClean="0"/>
              <a:t>色は自分の想ぞうでぬりましょう。</a:t>
            </a:r>
            <a:endParaRPr kumimoji="1" lang="en-US" altLang="ja-JP" dirty="0" smtClean="0"/>
          </a:p>
        </p:txBody>
      </p:sp>
      <p:sp>
        <p:nvSpPr>
          <p:cNvPr id="10" name="角丸四角形 9"/>
          <p:cNvSpPr/>
          <p:nvPr/>
        </p:nvSpPr>
        <p:spPr>
          <a:xfrm>
            <a:off x="4284616" y="1533933"/>
            <a:ext cx="3514504" cy="25242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/>
          <p:cNvSpPr/>
          <p:nvPr/>
        </p:nvSpPr>
        <p:spPr>
          <a:xfrm>
            <a:off x="4280260" y="4155216"/>
            <a:ext cx="3514504" cy="236192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9475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２　あかりや月をかく。</a:t>
            </a:r>
            <a:endParaRPr kumimoji="1" lang="ja-JP" alt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653" y="1825625"/>
            <a:ext cx="3141122" cy="4351338"/>
          </a:xfr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5625"/>
            <a:ext cx="3122023" cy="4391417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4558937" y="2338251"/>
            <a:ext cx="31742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dirty="0" smtClean="0"/>
              <a:t>下がきはせず、絵の具でかいていきましょう。</a:t>
            </a:r>
            <a:endParaRPr kumimoji="1" lang="en-US" altLang="ja-JP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dirty="0" smtClean="0"/>
              <a:t>あかりや月の　色、大きさ、形、場所は自分の想ぞうでかきましょう。ただし、木が、あかりや月でぬりつぶされてしまわないように、ぬり方をくふうしましょう。</a:t>
            </a:r>
            <a:endParaRPr kumimoji="1" lang="en-US" altLang="ja-JP" dirty="0" smtClean="0"/>
          </a:p>
          <a:p>
            <a:endParaRPr kumimoji="1" lang="en-US" altLang="ja-JP" dirty="0" smtClean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714304" y="692329"/>
            <a:ext cx="5172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写真の絵はお手本ではありません。作品例です。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自分のイメージを大事にしましょう。</a:t>
            </a:r>
            <a:endParaRPr kumimoji="1" lang="ja-JP" altLang="en-US" dirty="0"/>
          </a:p>
        </p:txBody>
      </p:sp>
      <p:sp>
        <p:nvSpPr>
          <p:cNvPr id="10" name="角丸四角形吹き出し 9"/>
          <p:cNvSpPr/>
          <p:nvPr/>
        </p:nvSpPr>
        <p:spPr>
          <a:xfrm>
            <a:off x="4558937" y="2103119"/>
            <a:ext cx="3095896" cy="2820455"/>
          </a:xfrm>
          <a:prstGeom prst="wedgeRoundRectCallout">
            <a:avLst>
              <a:gd name="adj1" fmla="val -3111"/>
              <a:gd name="adj2" fmla="val 70302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529" y="4699564"/>
            <a:ext cx="935810" cy="154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33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３　夜空の色と地面の色をぬろう。</a:t>
            </a:r>
            <a:endParaRPr kumimoji="1" lang="ja-JP" alt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49" y="1648996"/>
            <a:ext cx="3176651" cy="4527967"/>
          </a:xfr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88" y="1690687"/>
            <a:ext cx="3154412" cy="4486275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384" y="4917675"/>
            <a:ext cx="935810" cy="1543604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4376055" y="1750421"/>
            <a:ext cx="3647152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夜空はどんな色？</a:t>
            </a:r>
            <a:endParaRPr kumimoji="1" lang="en-US" altLang="ja-JP" dirty="0" smtClean="0"/>
          </a:p>
          <a:p>
            <a:r>
              <a:rPr kumimoji="1" lang="ja-JP" altLang="en-US" dirty="0" smtClean="0"/>
              <a:t>地面ってどんな色？</a:t>
            </a:r>
            <a:endParaRPr kumimoji="1" lang="en-US" altLang="ja-JP" dirty="0" smtClean="0"/>
          </a:p>
          <a:p>
            <a:r>
              <a:rPr kumimoji="1" lang="ja-JP" altLang="en-US" dirty="0" smtClean="0"/>
              <a:t>こんな色つかってもいいのかな？</a:t>
            </a:r>
            <a:endParaRPr kumimoji="1" lang="en-US" altLang="ja-JP" dirty="0" smtClean="0"/>
          </a:p>
          <a:p>
            <a:endParaRPr lang="en-US" altLang="ja-JP" dirty="0"/>
          </a:p>
          <a:p>
            <a:r>
              <a:rPr kumimoji="1" lang="ja-JP" altLang="en-US" dirty="0" smtClean="0"/>
              <a:t>だいじょうぶです。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想ぞうは自由です。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絵の世界は自由です。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自分のイメージを大事にして</a:t>
            </a:r>
            <a:endParaRPr kumimoji="1" lang="en-US" altLang="ja-JP" dirty="0" smtClean="0"/>
          </a:p>
          <a:p>
            <a:r>
              <a:rPr kumimoji="1" lang="ja-JP" altLang="en-US" dirty="0" smtClean="0"/>
              <a:t>かきましょう。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空などの広い面積をぬるときは、</a:t>
            </a:r>
            <a:endParaRPr kumimoji="1" lang="en-US" altLang="ja-JP" dirty="0" smtClean="0"/>
          </a:p>
          <a:p>
            <a:r>
              <a:rPr kumimoji="1" lang="ja-JP" altLang="en-US" dirty="0" smtClean="0"/>
              <a:t>色や筆あとを</a:t>
            </a:r>
            <a:endParaRPr kumimoji="1" lang="en-US" altLang="ja-JP" dirty="0" smtClean="0"/>
          </a:p>
          <a:p>
            <a:r>
              <a:rPr kumimoji="1" lang="ja-JP" altLang="en-US" dirty="0" smtClean="0"/>
              <a:t>くふうしてみると</a:t>
            </a:r>
            <a:endParaRPr kumimoji="1" lang="en-US" altLang="ja-JP" dirty="0" smtClean="0"/>
          </a:p>
          <a:p>
            <a:r>
              <a:rPr kumimoji="1" lang="ja-JP" altLang="en-US" dirty="0" smtClean="0"/>
              <a:t>いいですよ。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ためしてみましょう。</a:t>
            </a:r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1008556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４　</a:t>
            </a:r>
            <a:r>
              <a:rPr lang="ja-JP" altLang="en-US" dirty="0"/>
              <a:t>豆</a:t>
            </a:r>
            <a:r>
              <a:rPr lang="ja-JP" altLang="en-US" dirty="0" smtClean="0"/>
              <a:t>太と</a:t>
            </a:r>
            <a:r>
              <a:rPr kumimoji="1" lang="ja-JP" altLang="en-US" dirty="0" smtClean="0"/>
              <a:t>いしゃさまと家をつくろう。</a:t>
            </a:r>
            <a:endParaRPr kumimoji="1" lang="ja-JP" alt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334" y="1698172"/>
            <a:ext cx="4517571" cy="3388179"/>
          </a:xfr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096" y="1656807"/>
            <a:ext cx="4554584" cy="3415938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1227909" y="5264331"/>
            <a:ext cx="99016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豆太をおぶったいしゃさまと　家を　きってはって表現するよ。見本を見て黒い紙にえん</a:t>
            </a:r>
            <a:r>
              <a:rPr kumimoji="1" lang="ja-JP" altLang="en-US" dirty="0" err="1" smtClean="0"/>
              <a:t>ぴつで</a:t>
            </a:r>
            <a:r>
              <a:rPr kumimoji="1" lang="ja-JP" altLang="en-US" dirty="0" smtClean="0"/>
              <a:t>下がきをしましょう。大きさは自分の作品に合った大きさでかきましょう。</a:t>
            </a:r>
            <a:r>
              <a:rPr lang="ja-JP" altLang="en-US" dirty="0" smtClean="0"/>
              <a:t>かけたら</a:t>
            </a:r>
            <a:r>
              <a:rPr lang="ja-JP" altLang="en-US" dirty="0"/>
              <a:t>、はさみ</a:t>
            </a:r>
            <a:r>
              <a:rPr lang="ja-JP" altLang="en-US" dirty="0" smtClean="0"/>
              <a:t>できりましょう。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6832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５豆太といしゃさまと家をはろう。</a:t>
            </a:r>
            <a:endParaRPr kumimoji="1" lang="ja-JP" alt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197" y="1579446"/>
            <a:ext cx="2545777" cy="3628725"/>
          </a:xfr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75" y="1579446"/>
            <a:ext cx="2642165" cy="3628725"/>
          </a:xfrm>
          <a:prstGeom prst="rect">
            <a:avLst/>
          </a:prstGeom>
        </p:spPr>
      </p:pic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3680862" y="3140144"/>
            <a:ext cx="988261" cy="464252"/>
            <a:chOff x="831" y="900"/>
            <a:chExt cx="1796" cy="843"/>
          </a:xfrm>
        </p:grpSpPr>
        <p:sp>
          <p:nvSpPr>
            <p:cNvPr id="7" name="左右矢印 2"/>
            <p:cNvSpPr>
              <a:spLocks noChangeAspect="1" noChangeArrowheads="1"/>
            </p:cNvSpPr>
            <p:nvPr/>
          </p:nvSpPr>
          <p:spPr bwMode="auto">
            <a:xfrm>
              <a:off x="930" y="900"/>
              <a:ext cx="1697" cy="843"/>
            </a:xfrm>
            <a:prstGeom prst="leftRightArrow">
              <a:avLst>
                <a:gd name="adj1" fmla="val 50000"/>
                <a:gd name="adj2" fmla="val 38863"/>
              </a:avLst>
            </a:prstGeom>
            <a:solidFill>
              <a:srgbClr val="FFFF66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pic>
        <p:nvPicPr>
          <p:cNvPr id="8" name="図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43838" y="2164216"/>
            <a:ext cx="4678163" cy="3508623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1106875" y="5447211"/>
            <a:ext cx="6574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豆太をおぶったいしゃさまと、家を　絵の上においてみて、どこにはりたいか、はる場所をきめよう。のりを付けるときは、いらない紙を下にしいて、全体にしっかりと付けよう。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762103" y="3696789"/>
            <a:ext cx="9381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/>
              <a:t>くらべる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85439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671" y="1578217"/>
            <a:ext cx="3323198" cy="4768716"/>
          </a:xfrm>
        </p:spPr>
      </p:pic>
      <p:sp>
        <p:nvSpPr>
          <p:cNvPr id="9" name="角丸四角形吹き出し 8"/>
          <p:cNvSpPr/>
          <p:nvPr/>
        </p:nvSpPr>
        <p:spPr>
          <a:xfrm>
            <a:off x="4463141" y="2481943"/>
            <a:ext cx="1650276" cy="1306286"/>
          </a:xfrm>
          <a:prstGeom prst="wedgeRoundRectCallout">
            <a:avLst>
              <a:gd name="adj1" fmla="val -80407"/>
              <a:gd name="adj2" fmla="val 11726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６　さらにどんなくふうができるかな。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234" y="1598744"/>
            <a:ext cx="3458798" cy="4854453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4506686" y="2717074"/>
            <a:ext cx="17765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err="1" smtClean="0"/>
              <a:t>やねやまどを</a:t>
            </a:r>
            <a:r>
              <a:rPr kumimoji="1" lang="ja-JP" altLang="en-US" dirty="0" smtClean="0"/>
              <a:t>白色のクレヨンでかいたよ。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10" name="角丸四角形吹き出し 9"/>
          <p:cNvSpPr/>
          <p:nvPr/>
        </p:nvSpPr>
        <p:spPr>
          <a:xfrm>
            <a:off x="4463141" y="4307842"/>
            <a:ext cx="1650276" cy="1986839"/>
          </a:xfrm>
          <a:prstGeom prst="wedgeRoundRectCallout">
            <a:avLst>
              <a:gd name="adj1" fmla="val 71779"/>
              <a:gd name="adj2" fmla="val -2025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463141" y="4437016"/>
            <a:ext cx="17765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雪を表すために、家にある自由帳やクッキングシートを丸くきってはったよ。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587" y="4831215"/>
            <a:ext cx="935810" cy="1543604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9916207" y="3161208"/>
            <a:ext cx="19028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自分のイメージする「モチモチの木」の世界は表</a:t>
            </a:r>
            <a:r>
              <a:rPr kumimoji="1" lang="ja-JP" altLang="en-US" dirty="0" err="1" smtClean="0"/>
              <a:t>げん</a:t>
            </a:r>
            <a:r>
              <a:rPr kumimoji="1" lang="ja-JP" altLang="en-US" dirty="0" smtClean="0"/>
              <a:t>できたかな？</a:t>
            </a:r>
            <a:endParaRPr kumimoji="1" lang="ja-JP" altLang="en-US" dirty="0"/>
          </a:p>
        </p:txBody>
      </p:sp>
      <p:sp>
        <p:nvSpPr>
          <p:cNvPr id="13" name="角丸四角形吹き出し 12"/>
          <p:cNvSpPr/>
          <p:nvPr/>
        </p:nvSpPr>
        <p:spPr>
          <a:xfrm>
            <a:off x="9890081" y="3004454"/>
            <a:ext cx="1902820" cy="1686334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0842172" y="6389963"/>
            <a:ext cx="1172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おわり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69216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467</Words>
  <Application>Microsoft Office PowerPoint</Application>
  <PresentationFormat>ワイド画面</PresentationFormat>
  <Paragraphs>53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2" baseType="lpstr">
      <vt:lpstr>游ゴシック</vt:lpstr>
      <vt:lpstr>游ゴシック Light</vt:lpstr>
      <vt:lpstr>Arial</vt:lpstr>
      <vt:lpstr>Office テーマ</vt:lpstr>
      <vt:lpstr>４年生　図工</vt:lpstr>
      <vt:lpstr>大すきなものがたり 教科書３・４年上３２・３３ページ</vt:lpstr>
      <vt:lpstr>１モチモチの木をかく。</vt:lpstr>
      <vt:lpstr>２　あかりや月をかく。</vt:lpstr>
      <vt:lpstr>３　夜空の色と地面の色をぬろう。</vt:lpstr>
      <vt:lpstr>４　豆太といしゃさまと家をつくろう。</vt:lpstr>
      <vt:lpstr>５豆太といしゃさまと家をはろう。</vt:lpstr>
      <vt:lpstr>６　さらにどんなくふうができるかな。</vt:lpstr>
    </vt:vector>
  </TitlesOfParts>
  <Company>町田市教育委員会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４年生　図工</dc:title>
  <dc:creator>157-t24</dc:creator>
  <cp:lastModifiedBy>157-t24</cp:lastModifiedBy>
  <cp:revision>24</cp:revision>
  <dcterms:created xsi:type="dcterms:W3CDTF">2020-05-13T20:01:48Z</dcterms:created>
  <dcterms:modified xsi:type="dcterms:W3CDTF">2020-05-14T02:10:06Z</dcterms:modified>
</cp:coreProperties>
</file>