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CA89-EF92-42D6-BDB4-55655B8B0DE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26E0-F935-447A-A3E3-31DB2F8A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57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CA89-EF92-42D6-BDB4-55655B8B0DE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26E0-F935-447A-A3E3-31DB2F8A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36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CA89-EF92-42D6-BDB4-55655B8B0DE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26E0-F935-447A-A3E3-31DB2F8A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72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CA89-EF92-42D6-BDB4-55655B8B0DE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26E0-F935-447A-A3E3-31DB2F8A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90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CA89-EF92-42D6-BDB4-55655B8B0DE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26E0-F935-447A-A3E3-31DB2F8A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91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CA89-EF92-42D6-BDB4-55655B8B0DE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26E0-F935-447A-A3E3-31DB2F8A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13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CA89-EF92-42D6-BDB4-55655B8B0DE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26E0-F935-447A-A3E3-31DB2F8A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3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CA89-EF92-42D6-BDB4-55655B8B0DE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26E0-F935-447A-A3E3-31DB2F8A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0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CA89-EF92-42D6-BDB4-55655B8B0DE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26E0-F935-447A-A3E3-31DB2F8A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39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CA89-EF92-42D6-BDB4-55655B8B0DE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26E0-F935-447A-A3E3-31DB2F8A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71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CA89-EF92-42D6-BDB4-55655B8B0DE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26E0-F935-447A-A3E3-31DB2F8A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2CA89-EF92-42D6-BDB4-55655B8B0DE9}" type="datetimeFigureOut">
              <a:rPr kumimoji="1" lang="ja-JP" altLang="en-US" smtClean="0"/>
              <a:t>2020/5/14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26E0-F935-447A-A3E3-31DB2F8A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0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8768"/>
          </a:xfrm>
        </p:spPr>
        <p:txBody>
          <a:bodyPr/>
          <a:lstStyle/>
          <a:p>
            <a:r>
              <a:rPr kumimoji="1" lang="ja-JP" altLang="en-US" dirty="0" smtClean="0"/>
              <a:t>４年生　図工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2521132"/>
            <a:ext cx="9144000" cy="365760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５月１８日</a:t>
            </a:r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２９日の課題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227908" y="3762098"/>
            <a:ext cx="10125891" cy="2481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３年生のときの学習「大すきなものがたり」の続きを、学校が始まってからしようと考えていましたが、休校がえんちょうになったので、５月</a:t>
            </a:r>
            <a:r>
              <a:rPr lang="ja-JP" altLang="en-US" sz="2000" dirty="0" smtClean="0"/>
              <a:t>中の</a:t>
            </a:r>
            <a:r>
              <a:rPr lang="ja-JP" altLang="en-US" sz="2000" dirty="0" smtClean="0"/>
              <a:t>かだいとします。</a:t>
            </a:r>
            <a:r>
              <a:rPr lang="ja-JP" altLang="en-US" sz="2000" dirty="0" smtClean="0"/>
              <a:t>計画的にとりくみましょう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絵の具など、使ったもののかたづけをきちんとしましょう。</a:t>
            </a:r>
            <a:endParaRPr lang="en-US" altLang="ja-JP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提出は６月です。くわしい提出日と提出方法は、後日れんらくします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pPr algn="l"/>
            <a:r>
              <a:rPr lang="ja-JP" altLang="en-US" sz="2000" dirty="0" smtClean="0"/>
              <a:t>保護者の皆様へ</a:t>
            </a:r>
            <a:r>
              <a:rPr lang="en-US" altLang="ja-JP" sz="2000" dirty="0" smtClean="0"/>
              <a:t>…</a:t>
            </a:r>
            <a:r>
              <a:rPr lang="ja-JP" altLang="en-US" sz="2000" dirty="0" smtClean="0"/>
              <a:t>ご家庭での図工のご協力、誠にありがとうございます。お子様の表現を、あたたかく見守っていただけたら幸いです。宜しくお願い致します。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68170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横巻き 6"/>
          <p:cNvSpPr/>
          <p:nvPr/>
        </p:nvSpPr>
        <p:spPr>
          <a:xfrm>
            <a:off x="483326" y="2155371"/>
            <a:ext cx="11299371" cy="159366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2944"/>
          </a:xfrm>
        </p:spPr>
        <p:txBody>
          <a:bodyPr/>
          <a:lstStyle/>
          <a:p>
            <a:pPr algn="ctr"/>
            <a:r>
              <a:rPr kumimoji="1" lang="ja-JP" altLang="en-US" sz="5400" dirty="0" smtClean="0"/>
              <a:t>大すきなものがたり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2400" dirty="0" smtClean="0"/>
              <a:t>教科書３・４年上３２・３３ページ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508068"/>
            <a:ext cx="10515600" cy="91440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学習のめあて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「モチモチの木」の　モチモチの木に　</a:t>
            </a:r>
            <a:r>
              <a:rPr kumimoji="1" lang="ja-JP" altLang="en-US" dirty="0" err="1" smtClean="0"/>
              <a:t>ひが</a:t>
            </a:r>
            <a:r>
              <a:rPr kumimoji="1" lang="ja-JP" altLang="en-US" dirty="0" smtClean="0"/>
              <a:t>ついている場面を想ぞうし、色やかき方を工夫して絵に表そう。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9234" y="4663441"/>
            <a:ext cx="9927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smtClean="0">
                <a:solidFill>
                  <a:srgbClr val="FF0000"/>
                </a:solidFill>
              </a:rPr>
              <a:t>用意</a:t>
            </a:r>
            <a:r>
              <a:rPr kumimoji="1" lang="ja-JP" altLang="en-US" sz="3600" smtClean="0">
                <a:solidFill>
                  <a:srgbClr val="FF0000"/>
                </a:solidFill>
              </a:rPr>
              <a:t>する道具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r>
              <a:rPr kumimoji="1" lang="ja-JP" altLang="en-US" sz="3600" dirty="0" smtClean="0"/>
              <a:t>絵の具</a:t>
            </a:r>
            <a:r>
              <a:rPr kumimoji="1" lang="ja-JP" altLang="en-US" sz="3600" dirty="0" smtClean="0"/>
              <a:t>どう</a:t>
            </a:r>
            <a:r>
              <a:rPr kumimoji="1" lang="ja-JP" altLang="en-US" sz="3600" dirty="0" err="1" smtClean="0"/>
              <a:t>ぐ</a:t>
            </a:r>
            <a:r>
              <a:rPr kumimoji="1" lang="ja-JP" altLang="en-US" sz="3600" dirty="0" smtClean="0"/>
              <a:t>・はさみ・のり・えんぴつ・クレパス・</a:t>
            </a:r>
            <a:r>
              <a:rPr kumimoji="1" lang="ja-JP" altLang="en-US" sz="3600" dirty="0" smtClean="0"/>
              <a:t>クーピー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98612" y="3814354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「モチモチの木」のお話は、３年生の国語の教科書の下巻にのっていますよ。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640080" y="4663441"/>
            <a:ext cx="10632972" cy="1881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74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１モチモチの木をかく。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690688"/>
            <a:ext cx="3357464" cy="4621026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27" y="1651500"/>
            <a:ext cx="3345673" cy="470600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714304" y="692329"/>
            <a:ext cx="517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写真の絵はお手本ではありません。作品例です。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自分のイメージした木の形や色でかきましょう。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71554" y="1632859"/>
            <a:ext cx="3605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☆下がき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学校ではコンテでかいていましたね。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下がきから始める人は、お家にコンテがないと思いますので、クレパスまたはクーピーをつかってしましょう。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たてがき、よこがき自由です。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00168" y="4175762"/>
            <a:ext cx="3616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☆色ぬり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絵の具でぬりましょう。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水の量をちょうせつしましょう。（果汁１％が</a:t>
            </a:r>
            <a:r>
              <a:rPr kumimoji="1" lang="ja-JP" altLang="en-US" dirty="0" err="1" smtClean="0"/>
              <a:t>きほん</a:t>
            </a:r>
            <a:r>
              <a:rPr kumimoji="1" lang="ja-JP" altLang="en-US" dirty="0" smtClean="0"/>
              <a:t>、あとはお好みでちょうせつしてください。）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色は自分の想ぞうでぬりましょう。</a:t>
            </a:r>
            <a:endParaRPr kumimoji="1" lang="en-US" altLang="ja-JP" dirty="0" smtClean="0"/>
          </a:p>
        </p:txBody>
      </p:sp>
      <p:sp>
        <p:nvSpPr>
          <p:cNvPr id="10" name="角丸四角形 9"/>
          <p:cNvSpPr/>
          <p:nvPr/>
        </p:nvSpPr>
        <p:spPr>
          <a:xfrm>
            <a:off x="4284616" y="1533933"/>
            <a:ext cx="3514504" cy="2524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280260" y="4155216"/>
            <a:ext cx="3514504" cy="23619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47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　あかりや月をかく。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53" y="1825625"/>
            <a:ext cx="3141122" cy="435133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4" y="1825625"/>
            <a:ext cx="3122023" cy="43914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58937" y="2338251"/>
            <a:ext cx="3174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下がきはせず、絵の具でかいていきましょう。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あかりや月の　色、大きさ、形、場所は自分の想ぞうでかきましょう。ただし、木が、あかりや月でぬりつぶされてしまわないように、ぬり方をくふうしましょう。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14304" y="692329"/>
            <a:ext cx="517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写真の絵はお手本ではありません。作品例です。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自分のイメージを大事にしましょう。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4558937" y="2103119"/>
            <a:ext cx="3095896" cy="2820455"/>
          </a:xfrm>
          <a:prstGeom prst="wedgeRoundRectCallout">
            <a:avLst>
              <a:gd name="adj1" fmla="val -3111"/>
              <a:gd name="adj2" fmla="val 703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29" y="4699564"/>
            <a:ext cx="935810" cy="154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　夜空の色と地面の色をぬろう。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9" y="1648996"/>
            <a:ext cx="3176651" cy="4527967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88" y="1690687"/>
            <a:ext cx="3154412" cy="44862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84" y="4917675"/>
            <a:ext cx="935810" cy="154360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376055" y="1750421"/>
            <a:ext cx="364715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夜空はどんな色？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地面ってどんな色？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こんな色つかってもいいのかな？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だいじょうぶです。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想ぞうは自由です。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絵の世界は自由です。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自分のイメージを大事にして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かきましょう。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空などの広い面積をぬるときは、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色や筆あとを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くふうしてみると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いいですよ。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ためしてみましょう。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0855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４　</a:t>
            </a:r>
            <a:r>
              <a:rPr lang="ja-JP" altLang="en-US" dirty="0"/>
              <a:t>豆</a:t>
            </a:r>
            <a:r>
              <a:rPr lang="ja-JP" altLang="en-US" dirty="0" smtClean="0"/>
              <a:t>太と</a:t>
            </a:r>
            <a:r>
              <a:rPr kumimoji="1" lang="ja-JP" altLang="en-US" dirty="0" smtClean="0"/>
              <a:t>いしゃさまと家をつくろう。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4" y="1698172"/>
            <a:ext cx="4517571" cy="3388179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96" y="1656807"/>
            <a:ext cx="4554584" cy="34159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27909" y="5264331"/>
            <a:ext cx="9901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豆太をおぶったいしゃさまと　家を　きってはって表現するよ。見本を見て黒い紙にえん</a:t>
            </a:r>
            <a:r>
              <a:rPr kumimoji="1" lang="ja-JP" altLang="en-US" dirty="0" err="1" smtClean="0"/>
              <a:t>ぴつで</a:t>
            </a:r>
            <a:r>
              <a:rPr kumimoji="1" lang="ja-JP" altLang="en-US" dirty="0" smtClean="0"/>
              <a:t>下がきをしましょう。大きさは自分の作品に合った大きさでかきましょう。</a:t>
            </a:r>
            <a:r>
              <a:rPr lang="ja-JP" altLang="en-US" dirty="0" smtClean="0"/>
              <a:t>かけたら</a:t>
            </a:r>
            <a:r>
              <a:rPr lang="ja-JP" altLang="en-US" dirty="0"/>
              <a:t>、はさみ</a:t>
            </a:r>
            <a:r>
              <a:rPr lang="ja-JP" altLang="en-US" dirty="0" smtClean="0"/>
              <a:t>できりましょう。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83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５豆太といしゃさまと家をはろう。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97" y="1579446"/>
            <a:ext cx="2545777" cy="3628725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75" y="1579446"/>
            <a:ext cx="2642165" cy="3628725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680862" y="3140144"/>
            <a:ext cx="988261" cy="464252"/>
            <a:chOff x="831" y="900"/>
            <a:chExt cx="1796" cy="843"/>
          </a:xfrm>
        </p:grpSpPr>
        <p:sp>
          <p:nvSpPr>
            <p:cNvPr id="7" name="左右矢印 2"/>
            <p:cNvSpPr>
              <a:spLocks noChangeAspect="1" noChangeArrowheads="1"/>
            </p:cNvSpPr>
            <p:nvPr/>
          </p:nvSpPr>
          <p:spPr bwMode="auto">
            <a:xfrm>
              <a:off x="930" y="900"/>
              <a:ext cx="1697" cy="843"/>
            </a:xfrm>
            <a:prstGeom prst="leftRightArrow">
              <a:avLst>
                <a:gd name="adj1" fmla="val 50000"/>
                <a:gd name="adj2" fmla="val 38863"/>
              </a:avLst>
            </a:prstGeom>
            <a:solidFill>
              <a:srgbClr val="FFFF66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3838" y="2164216"/>
            <a:ext cx="4678163" cy="350862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06875" y="5447211"/>
            <a:ext cx="6574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豆太をおぶったいしゃさまと、家を　絵の上においてみて、どこにはりたいか、はる場所をきめよう。のりを付けるときは、いらない紙を下にしいて、全体にしっかりと付けよう。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62103" y="3696789"/>
            <a:ext cx="93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くらべる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8543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1" y="1578217"/>
            <a:ext cx="3323198" cy="4768716"/>
          </a:xfrm>
        </p:spPr>
      </p:pic>
      <p:sp>
        <p:nvSpPr>
          <p:cNvPr id="9" name="角丸四角形吹き出し 8"/>
          <p:cNvSpPr/>
          <p:nvPr/>
        </p:nvSpPr>
        <p:spPr>
          <a:xfrm>
            <a:off x="4463141" y="2481943"/>
            <a:ext cx="1650276" cy="1306286"/>
          </a:xfrm>
          <a:prstGeom prst="wedgeRoundRectCallout">
            <a:avLst>
              <a:gd name="adj1" fmla="val -80407"/>
              <a:gd name="adj2" fmla="val 1172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６　さらにどんなくふうができるかな。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4" y="1598744"/>
            <a:ext cx="3458798" cy="485445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506686" y="2717074"/>
            <a:ext cx="1776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 smtClean="0"/>
              <a:t>やねやまどを</a:t>
            </a:r>
            <a:r>
              <a:rPr kumimoji="1" lang="ja-JP" altLang="en-US" dirty="0" smtClean="0"/>
              <a:t>白色のクレヨンでかいたよ。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4463141" y="4307842"/>
            <a:ext cx="1650276" cy="1986839"/>
          </a:xfrm>
          <a:prstGeom prst="wedgeRoundRectCallout">
            <a:avLst>
              <a:gd name="adj1" fmla="val 71779"/>
              <a:gd name="adj2" fmla="val -202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63141" y="4437016"/>
            <a:ext cx="1776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雪を表すために、家にある自由帳やクッキングシートを丸くきってはったよ。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587" y="4831215"/>
            <a:ext cx="935810" cy="154360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9916207" y="3161208"/>
            <a:ext cx="1902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自分のイメージする「モチモチの木」の世界は表</a:t>
            </a:r>
            <a:r>
              <a:rPr kumimoji="1" lang="ja-JP" altLang="en-US" dirty="0" err="1" smtClean="0"/>
              <a:t>げん</a:t>
            </a:r>
            <a:r>
              <a:rPr kumimoji="1" lang="ja-JP" altLang="en-US" dirty="0" smtClean="0"/>
              <a:t>できたかな？</a:t>
            </a:r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9890081" y="3004454"/>
            <a:ext cx="1902820" cy="168633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842172" y="6389963"/>
            <a:ext cx="117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おわり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921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467</Words>
  <Application>Microsoft Office PowerPoint</Application>
  <PresentationFormat>ワイド画面</PresentationFormat>
  <Paragraphs>53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４年生　図工</vt:lpstr>
      <vt:lpstr>大すきなものがたり 教科書３・４年上３２・３３ページ</vt:lpstr>
      <vt:lpstr>１モチモチの木をかく。</vt:lpstr>
      <vt:lpstr>２　あかりや月をかく。</vt:lpstr>
      <vt:lpstr>３　夜空の色と地面の色をぬろう。</vt:lpstr>
      <vt:lpstr>４　豆太といしゃさまと家をつくろう。</vt:lpstr>
      <vt:lpstr>５豆太といしゃさまと家をはろう。</vt:lpstr>
      <vt:lpstr>６　さらにどんなくふうができるかな。</vt:lpstr>
    </vt:vector>
  </TitlesOfParts>
  <Company>町田市教育委員会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４年生　図工</dc:title>
  <dc:creator>157-t24</dc:creator>
  <cp:lastModifiedBy>157-t24</cp:lastModifiedBy>
  <cp:revision>24</cp:revision>
  <dcterms:created xsi:type="dcterms:W3CDTF">2020-05-13T20:01:48Z</dcterms:created>
  <dcterms:modified xsi:type="dcterms:W3CDTF">2020-05-14T02:10:06Z</dcterms:modified>
</cp:coreProperties>
</file>