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42" r:id="rId1"/>
  </p:sldMasterIdLst>
  <p:notesMasterIdLst>
    <p:notesMasterId r:id="rId14"/>
  </p:notesMasterIdLst>
  <p:handoutMasterIdLst>
    <p:handoutMasterId r:id="rId15"/>
  </p:handoutMasterIdLst>
  <p:sldIdLst>
    <p:sldId id="256" r:id="rId2"/>
    <p:sldId id="273" r:id="rId3"/>
    <p:sldId id="276" r:id="rId4"/>
    <p:sldId id="277" r:id="rId5"/>
    <p:sldId id="278" r:id="rId6"/>
    <p:sldId id="279" r:id="rId7"/>
    <p:sldId id="286" r:id="rId8"/>
    <p:sldId id="289" r:id="rId9"/>
    <p:sldId id="281" r:id="rId10"/>
    <p:sldId id="284" r:id="rId11"/>
    <p:sldId id="287" r:id="rId12"/>
    <p:sldId id="288" r:id="rId13"/>
  </p:sldIdLst>
  <p:sldSz cx="9144000" cy="6858000" type="screen4x3"/>
  <p:notesSz cx="6737350" cy="9869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23" userDrawn="1">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21" roundtripDataSignature="AMtx7mhfy0X/xQjyWX/E7GQGQomtfKkp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1D4A77F-5091-4367-AE30-6CD5B17E28C7}">
  <a:tblStyle styleId="{31D4A77F-5091-4367-AE30-6CD5B17E28C7}" styleName="Table_0">
    <a:wholeTbl>
      <a:tcTxStyle b="off" i="off">
        <a:font>
          <a:latin typeface="Arial"/>
          <a:ea typeface="Arial"/>
          <a:cs typeface="Arial"/>
        </a:font>
        <a:schemeClr val="lt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566" y="72"/>
      </p:cViewPr>
      <p:guideLst>
        <p:guide orient="horz" pos="2160"/>
        <p:guide pos="2880"/>
      </p:guideLst>
    </p:cSldViewPr>
  </p:slideViewPr>
  <p:notesTextViewPr>
    <p:cViewPr>
      <p:scale>
        <a:sx n="1" d="1"/>
        <a:sy n="1" d="1"/>
      </p:scale>
      <p:origin x="0" y="0"/>
    </p:cViewPr>
  </p:notesTextViewPr>
  <p:notesViewPr>
    <p:cSldViewPr snapToGrid="0">
      <p:cViewPr varScale="1">
        <p:scale>
          <a:sx n="48" d="100"/>
          <a:sy n="48" d="100"/>
        </p:scale>
        <p:origin x="3030" y="72"/>
      </p:cViewPr>
      <p:guideLst>
        <p:guide orient="horz" pos="3109"/>
        <p:guide pos="212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512366" y="1"/>
            <a:ext cx="2223901" cy="495452"/>
          </a:xfrm>
          <a:prstGeom prst="rect">
            <a:avLst/>
          </a:prstGeom>
        </p:spPr>
        <p:txBody>
          <a:bodyPr vert="horz" lIns="91440" tIns="45719" rIns="91440" bIns="45719" rtlCol="0"/>
          <a:lstStyle>
            <a:lvl1pPr algn="l">
              <a:defRPr sz="1200"/>
            </a:lvl1pPr>
          </a:lstStyle>
          <a:p>
            <a:r>
              <a:rPr kumimoji="1" lang="en-US" altLang="ja-JP" dirty="0"/>
              <a:t>2026</a:t>
            </a:r>
            <a:r>
              <a:rPr kumimoji="1" lang="ja-JP" altLang="en-US" dirty="0"/>
              <a:t>年</a:t>
            </a:r>
            <a:r>
              <a:rPr kumimoji="1" lang="en-US" altLang="ja-JP" dirty="0"/>
              <a:t>4</a:t>
            </a:r>
            <a:r>
              <a:rPr kumimoji="1" lang="ja-JP" altLang="en-US" dirty="0"/>
              <a:t>月</a:t>
            </a:r>
            <a:r>
              <a:rPr kumimoji="1" lang="en-US" altLang="ja-JP" dirty="0"/>
              <a:t>18</a:t>
            </a:r>
            <a:r>
              <a:rPr kumimoji="1" lang="ja-JP" altLang="en-US" dirty="0"/>
              <a:t>日</a:t>
            </a:r>
            <a:endParaRPr kumimoji="1" lang="en-US" altLang="ja-JP" dirty="0"/>
          </a:p>
          <a:p>
            <a:r>
              <a:rPr kumimoji="1" lang="ja-JP" altLang="en-US" dirty="0"/>
              <a:t>南成瀬中学校　配布資料</a:t>
            </a:r>
          </a:p>
        </p:txBody>
      </p:sp>
      <p:sp>
        <p:nvSpPr>
          <p:cNvPr id="4" name="フッター プレースホルダー 3"/>
          <p:cNvSpPr>
            <a:spLocks noGrp="1"/>
          </p:cNvSpPr>
          <p:nvPr>
            <p:ph type="ftr" sz="quarter" idx="2"/>
          </p:nvPr>
        </p:nvSpPr>
        <p:spPr>
          <a:xfrm>
            <a:off x="0" y="9374036"/>
            <a:ext cx="2919338" cy="495452"/>
          </a:xfrm>
          <a:prstGeom prst="rect">
            <a:avLst/>
          </a:prstGeom>
        </p:spPr>
        <p:txBody>
          <a:bodyPr vert="horz" lIns="91440" tIns="45719" rIns="91440" bIns="4571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844" y="9374036"/>
            <a:ext cx="2920422" cy="495452"/>
          </a:xfrm>
          <a:prstGeom prst="rect">
            <a:avLst/>
          </a:prstGeom>
        </p:spPr>
        <p:txBody>
          <a:bodyPr vert="horz" lIns="91440" tIns="45719" rIns="91440" bIns="45719" rtlCol="0" anchor="b"/>
          <a:lstStyle>
            <a:lvl1pPr algn="r">
              <a:defRPr sz="1200"/>
            </a:lvl1pPr>
          </a:lstStyle>
          <a:p>
            <a:endParaRPr kumimoji="1" lang="ja-JP" altLang="en-US" dirty="0"/>
          </a:p>
        </p:txBody>
      </p:sp>
    </p:spTree>
    <p:extLst>
      <p:ext uri="{BB962C8B-B14F-4D97-AF65-F5344CB8AC3E}">
        <p14:creationId xmlns:p14="http://schemas.microsoft.com/office/powerpoint/2010/main" val="186580465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20422" cy="493126"/>
          </a:xfrm>
          <a:prstGeom prst="rect">
            <a:avLst/>
          </a:prstGeom>
          <a:noFill/>
          <a:ln>
            <a:noFill/>
          </a:ln>
        </p:spPr>
        <p:txBody>
          <a:bodyPr spcFirstLastPara="1" wrap="square" lIns="91425" tIns="45699" rIns="91425" bIns="45699"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90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90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90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90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16928" y="0"/>
            <a:ext cx="2919338" cy="493126"/>
          </a:xfrm>
          <a:prstGeom prst="rect">
            <a:avLst/>
          </a:prstGeom>
          <a:noFill/>
          <a:ln>
            <a:noFill/>
          </a:ln>
        </p:spPr>
        <p:txBody>
          <a:bodyPr spcFirstLastPara="1" wrap="square" lIns="91425" tIns="45699" rIns="91425" bIns="45699"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90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90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90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90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fld id="{AD15D490-4624-43D8-8B38-433F1426398E}" type="datetime1">
              <a:rPr lang="ja-JP" altLang="en-US" smtClean="0"/>
              <a:t>2026/4/17</a:t>
            </a:fld>
            <a:endParaRPr/>
          </a:p>
        </p:txBody>
      </p:sp>
      <p:sp>
        <p:nvSpPr>
          <p:cNvPr id="5" name="Google Shape;5;n"/>
          <p:cNvSpPr>
            <a:spLocks noGrp="1" noRot="1" noChangeAspect="1"/>
          </p:cNvSpPr>
          <p:nvPr>
            <p:ph type="sldImg" idx="3"/>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4038"/>
            <a:ext cx="2920422" cy="493126"/>
          </a:xfrm>
          <a:prstGeom prst="rect">
            <a:avLst/>
          </a:prstGeom>
          <a:noFill/>
          <a:ln>
            <a:noFill/>
          </a:ln>
        </p:spPr>
        <p:txBody>
          <a:bodyPr spcFirstLastPara="1" wrap="square" lIns="91425" tIns="45699" rIns="91425" bIns="45699"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90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90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90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90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16928" y="9374038"/>
            <a:ext cx="2919338" cy="493126"/>
          </a:xfrm>
          <a:prstGeom prst="rect">
            <a:avLst/>
          </a:prstGeom>
          <a:noFill/>
          <a:ln>
            <a:noFill/>
          </a:ln>
        </p:spPr>
        <p:txBody>
          <a:bodyPr spcFirstLastPara="1" wrap="square" lIns="91425" tIns="45699" rIns="91425" bIns="45699" anchor="b" anchorCtr="0">
            <a:noAutofit/>
          </a:bodyPr>
          <a:lstStyle/>
          <a:p>
            <a:pPr algn="r"/>
            <a:fld id="{00000000-1234-1234-1234-123412341234}" type="slidenum">
              <a:rPr lang="en-US" altLang="ja-JP" sz="1200" smtClean="0">
                <a:solidFill>
                  <a:schemeClr val="dk1"/>
                </a:solidFill>
                <a:ea typeface="Arial"/>
                <a:cs typeface="Arial"/>
                <a:sym typeface="Arial"/>
              </a:rPr>
              <a:pPr algn="r"/>
              <a:t>‹#›</a:t>
            </a:fld>
            <a:endParaRPr lang="en-US" sz="1200">
              <a:solidFill>
                <a:schemeClr val="dk1"/>
              </a:solidFill>
              <a:ea typeface="Arial"/>
              <a:cs typeface="Arial"/>
              <a:sym typeface="Arial"/>
            </a:endParaRPr>
          </a:p>
        </p:txBody>
      </p:sp>
    </p:spTree>
    <p:extLst>
      <p:ext uri="{BB962C8B-B14F-4D97-AF65-F5344CB8AC3E}">
        <p14:creationId xmlns:p14="http://schemas.microsoft.com/office/powerpoint/2010/main" val="1996566775"/>
      </p:ext>
    </p:extLst>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3143069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7514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569596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91891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514349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1159633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2EBD2604-0B83-C50E-C595-84CA6EABA27D}"/>
            </a:ext>
          </a:extLst>
        </p:cNvPr>
        <p:cNvGrpSpPr/>
        <p:nvPr/>
      </p:nvGrpSpPr>
      <p:grpSpPr>
        <a:xfrm>
          <a:off x="0" y="0"/>
          <a:ext cx="0" cy="0"/>
          <a:chOff x="0" y="0"/>
          <a:chExt cx="0" cy="0"/>
        </a:xfrm>
      </p:grpSpPr>
      <p:sp>
        <p:nvSpPr>
          <p:cNvPr id="102" name="Google Shape;102;p1:notes">
            <a:extLst>
              <a:ext uri="{FF2B5EF4-FFF2-40B4-BE49-F238E27FC236}">
                <a16:creationId xmlns:a16="http://schemas.microsoft.com/office/drawing/2014/main" id="{4F8C7E8B-DC65-516F-FE64-76B922423739}"/>
              </a:ext>
            </a:extLst>
          </p:cNvPr>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a:extLst>
              <a:ext uri="{FF2B5EF4-FFF2-40B4-BE49-F238E27FC236}">
                <a16:creationId xmlns:a16="http://schemas.microsoft.com/office/drawing/2014/main" id="{A3FE061F-521C-ECE4-F2BD-93FC13C710CB}"/>
              </a:ext>
            </a:extLst>
          </p:cNvPr>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343351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3950" cy="37020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520" y="4688530"/>
            <a:ext cx="5390065" cy="4444211"/>
          </a:xfrm>
          <a:prstGeom prst="rect">
            <a:avLst/>
          </a:prstGeom>
          <a:noFill/>
          <a:ln>
            <a:noFill/>
          </a:ln>
        </p:spPr>
        <p:txBody>
          <a:bodyPr spcFirstLastPara="1" wrap="square" lIns="91452" tIns="45713" rIns="91452" bIns="45713" anchor="t" anchorCtr="0">
            <a:noAutofit/>
          </a:bodyPr>
          <a:lstStyle/>
          <a:p>
            <a:pPr marL="0" indent="0">
              <a:spcBef>
                <a:spcPts val="0"/>
              </a:spcBef>
            </a:pPr>
            <a:endParaRPr dirty="0"/>
          </a:p>
        </p:txBody>
      </p:sp>
    </p:spTree>
    <p:extLst>
      <p:ext uri="{BB962C8B-B14F-4D97-AF65-F5344CB8AC3E}">
        <p14:creationId xmlns:p14="http://schemas.microsoft.com/office/powerpoint/2010/main" val="140462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2" name="Google Shape;102;p1:notes"/>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3963091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ECBA0453-19AE-54A9-1F1A-B2EA80868C47}"/>
            </a:ext>
          </a:extLst>
        </p:cNvPr>
        <p:cNvGrpSpPr/>
        <p:nvPr/>
      </p:nvGrpSpPr>
      <p:grpSpPr>
        <a:xfrm>
          <a:off x="0" y="0"/>
          <a:ext cx="0" cy="0"/>
          <a:chOff x="0" y="0"/>
          <a:chExt cx="0" cy="0"/>
        </a:xfrm>
      </p:grpSpPr>
      <p:sp>
        <p:nvSpPr>
          <p:cNvPr id="102" name="Google Shape;102;p1:notes">
            <a:extLst>
              <a:ext uri="{FF2B5EF4-FFF2-40B4-BE49-F238E27FC236}">
                <a16:creationId xmlns:a16="http://schemas.microsoft.com/office/drawing/2014/main" id="{3F7544D4-95A8-9A28-11C0-31DDDA9DC24F}"/>
              </a:ext>
            </a:extLst>
          </p:cNvPr>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a:extLst>
              <a:ext uri="{FF2B5EF4-FFF2-40B4-BE49-F238E27FC236}">
                <a16:creationId xmlns:a16="http://schemas.microsoft.com/office/drawing/2014/main" id="{0402FA7F-DA2C-7983-20E9-6E6CDC8A73A9}"/>
              </a:ext>
            </a:extLst>
          </p:cNvPr>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3384393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5F7CBA93-B1A1-EFD7-702D-D8D3FA19232B}"/>
            </a:ext>
          </a:extLst>
        </p:cNvPr>
        <p:cNvGrpSpPr/>
        <p:nvPr/>
      </p:nvGrpSpPr>
      <p:grpSpPr>
        <a:xfrm>
          <a:off x="0" y="0"/>
          <a:ext cx="0" cy="0"/>
          <a:chOff x="0" y="0"/>
          <a:chExt cx="0" cy="0"/>
        </a:xfrm>
      </p:grpSpPr>
      <p:sp>
        <p:nvSpPr>
          <p:cNvPr id="102" name="Google Shape;102;p1:notes">
            <a:extLst>
              <a:ext uri="{FF2B5EF4-FFF2-40B4-BE49-F238E27FC236}">
                <a16:creationId xmlns:a16="http://schemas.microsoft.com/office/drawing/2014/main" id="{6C544190-0C7C-572A-4F32-E94FEF97C168}"/>
              </a:ext>
            </a:extLst>
          </p:cNvPr>
          <p:cNvSpPr>
            <a:spLocks noGrp="1" noRot="1" noChangeAspect="1"/>
          </p:cNvSpPr>
          <p:nvPr>
            <p:ph type="sldImg" idx="2"/>
          </p:nvPr>
        </p:nvSpPr>
        <p:spPr>
          <a:xfrm>
            <a:off x="903288" y="739775"/>
            <a:ext cx="4932362" cy="37004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1:notes">
            <a:extLst>
              <a:ext uri="{FF2B5EF4-FFF2-40B4-BE49-F238E27FC236}">
                <a16:creationId xmlns:a16="http://schemas.microsoft.com/office/drawing/2014/main" id="{992B8A92-0D68-A7F7-7D22-8479672C9017}"/>
              </a:ext>
            </a:extLst>
          </p:cNvPr>
          <p:cNvSpPr txBox="1">
            <a:spLocks noGrp="1"/>
          </p:cNvSpPr>
          <p:nvPr>
            <p:ph type="body" idx="1"/>
          </p:nvPr>
        </p:nvSpPr>
        <p:spPr>
          <a:xfrm>
            <a:off x="675361" y="4687022"/>
            <a:ext cx="5388795" cy="4442781"/>
          </a:xfrm>
          <a:prstGeom prst="rect">
            <a:avLst/>
          </a:prstGeom>
          <a:noFill/>
          <a:ln>
            <a:noFill/>
          </a:ln>
        </p:spPr>
        <p:txBody>
          <a:bodyPr spcFirstLastPara="1" wrap="square" lIns="91425" tIns="45699" rIns="91425" bIns="45699" anchor="t" anchorCtr="0">
            <a:noAutofit/>
          </a:bodyPr>
          <a:lstStyle/>
          <a:p>
            <a:pPr marL="0" indent="0">
              <a:spcBef>
                <a:spcPts val="0"/>
              </a:spcBef>
            </a:pPr>
            <a:endParaRPr dirty="0"/>
          </a:p>
        </p:txBody>
      </p:sp>
    </p:spTree>
    <p:extLst>
      <p:ext uri="{BB962C8B-B14F-4D97-AF65-F5344CB8AC3E}">
        <p14:creationId xmlns:p14="http://schemas.microsoft.com/office/powerpoint/2010/main" val="3638955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endParaRPr lang="ja-JP" alt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ja-JP" alt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marL="0" lvl="0" indent="0" algn="r" rtl="0">
              <a:spcBef>
                <a:spcPts val="0"/>
              </a:spcBef>
              <a:spcAft>
                <a:spcPts val="0"/>
              </a:spcAft>
              <a:buNone/>
            </a:pPr>
            <a:fld id="{00000000-1234-1234-1234-123412341234}" type="slidenum">
              <a:rPr lang="en-US" altLang="ja-JP" smtClean="0"/>
              <a:t>‹#›</a:t>
            </a:fld>
            <a:endParaRPr lang="ja-JP" alt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0375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lang="ja-JP" altLang="en-US"/>
          </a:p>
        </p:txBody>
      </p:sp>
      <p:sp>
        <p:nvSpPr>
          <p:cNvPr id="5" name="Footer Placeholder 4"/>
          <p:cNvSpPr>
            <a:spLocks noGrp="1"/>
          </p:cNvSpPr>
          <p:nvPr>
            <p:ph type="ftr" sz="quarter" idx="11"/>
          </p:nvPr>
        </p:nvSpPr>
        <p:spPr/>
        <p:txBody>
          <a:bodyPr/>
          <a:lstStyle/>
          <a:p>
            <a:endParaRPr lang="ja-JP"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1695665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lang="ja-JP" altLang="en-US"/>
          </a:p>
        </p:txBody>
      </p:sp>
      <p:sp>
        <p:nvSpPr>
          <p:cNvPr id="5" name="Footer Placeholder 4"/>
          <p:cNvSpPr>
            <a:spLocks noGrp="1"/>
          </p:cNvSpPr>
          <p:nvPr>
            <p:ph type="ftr" sz="quarter" idx="11"/>
          </p:nvPr>
        </p:nvSpPr>
        <p:spPr/>
        <p:txBody>
          <a:bodyPr/>
          <a:lstStyle/>
          <a:p>
            <a:endParaRPr lang="ja-JP"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2873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lang="ja-JP" altLang="en-US"/>
          </a:p>
        </p:txBody>
      </p:sp>
      <p:sp>
        <p:nvSpPr>
          <p:cNvPr id="6" name="Footer Placeholder 5"/>
          <p:cNvSpPr>
            <a:spLocks noGrp="1"/>
          </p:cNvSpPr>
          <p:nvPr>
            <p:ph type="ftr" sz="quarter" idx="11"/>
          </p:nvPr>
        </p:nvSpPr>
        <p:spPr/>
        <p:txBody>
          <a:bodyPr/>
          <a:lstStyle/>
          <a:p>
            <a:endParaRPr lang="ja-JP"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620746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lang="ja-JP" altLang="en-US"/>
          </a:p>
        </p:txBody>
      </p:sp>
      <p:sp>
        <p:nvSpPr>
          <p:cNvPr id="8" name="Footer Placeholder 7"/>
          <p:cNvSpPr>
            <a:spLocks noGrp="1"/>
          </p:cNvSpPr>
          <p:nvPr>
            <p:ph type="ftr" sz="quarter" idx="11"/>
          </p:nvPr>
        </p:nvSpPr>
        <p:spPr/>
        <p:txBody>
          <a:bodyPr/>
          <a:lstStyle/>
          <a:p>
            <a:endParaRPr lang="ja-JP" alt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2481456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lang="ja-JP" altLang="en-US"/>
          </a:p>
        </p:txBody>
      </p:sp>
      <p:sp>
        <p:nvSpPr>
          <p:cNvPr id="4" name="Footer Placeholder 3"/>
          <p:cNvSpPr>
            <a:spLocks noGrp="1"/>
          </p:cNvSpPr>
          <p:nvPr>
            <p:ph type="ftr" sz="quarter" idx="11"/>
          </p:nvPr>
        </p:nvSpPr>
        <p:spPr/>
        <p:txBody>
          <a:bodyPr/>
          <a:lstStyle/>
          <a:p>
            <a:endParaRPr lang="ja-JP" alt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2268404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ja-JP" altLang="en-US"/>
          </a:p>
        </p:txBody>
      </p:sp>
      <p:sp>
        <p:nvSpPr>
          <p:cNvPr id="3" name="Footer Placeholder 2"/>
          <p:cNvSpPr>
            <a:spLocks noGrp="1"/>
          </p:cNvSpPr>
          <p:nvPr>
            <p:ph type="ftr" sz="quarter" idx="11"/>
          </p:nvPr>
        </p:nvSpPr>
        <p:spPr/>
        <p:txBody>
          <a:bodyPr/>
          <a:lstStyle/>
          <a:p>
            <a:endParaRPr lang="ja-JP" alt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551409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ja-JP" altLang="en-US"/>
              <a:t>マスター タイトルの書式設定</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lang="ja-JP" altLang="en-US"/>
          </a:p>
        </p:txBody>
      </p:sp>
      <p:sp>
        <p:nvSpPr>
          <p:cNvPr id="6" name="Footer Placeholder 5"/>
          <p:cNvSpPr>
            <a:spLocks noGrp="1"/>
          </p:cNvSpPr>
          <p:nvPr>
            <p:ph type="ftr" sz="quarter" idx="11"/>
          </p:nvPr>
        </p:nvSpPr>
        <p:spPr/>
        <p:txBody>
          <a:bodyPr/>
          <a:lstStyle/>
          <a:p>
            <a:endParaRPr lang="ja-JP"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414285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lang="ja-JP" altLang="en-US"/>
          </a:p>
        </p:txBody>
      </p:sp>
      <p:sp>
        <p:nvSpPr>
          <p:cNvPr id="6" name="Footer Placeholder 5"/>
          <p:cNvSpPr>
            <a:spLocks noGrp="1"/>
          </p:cNvSpPr>
          <p:nvPr>
            <p:ph type="ftr" sz="quarter" idx="11"/>
          </p:nvPr>
        </p:nvSpPr>
        <p:spPr/>
        <p:txBody>
          <a:bodyPr/>
          <a:lstStyle/>
          <a:p>
            <a:endParaRPr lang="ja-JP" alt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907910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lang="ja-JP" altLang="en-US"/>
          </a:p>
        </p:txBody>
      </p:sp>
      <p:sp>
        <p:nvSpPr>
          <p:cNvPr id="5" name="Footer Placeholder 4"/>
          <p:cNvSpPr>
            <a:spLocks noGrp="1"/>
          </p:cNvSpPr>
          <p:nvPr>
            <p:ph type="ftr" sz="quarter" idx="11"/>
          </p:nvPr>
        </p:nvSpPr>
        <p:spPr/>
        <p:txBody>
          <a:bodyPr/>
          <a:lstStyle/>
          <a:p>
            <a:endParaRPr lang="ja-JP"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3157468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lang="ja-JP" altLang="en-US"/>
          </a:p>
        </p:txBody>
      </p:sp>
      <p:sp>
        <p:nvSpPr>
          <p:cNvPr id="5" name="Footer Placeholder 4"/>
          <p:cNvSpPr>
            <a:spLocks noGrp="1"/>
          </p:cNvSpPr>
          <p:nvPr>
            <p:ph type="ftr" sz="quarter" idx="11"/>
          </p:nvPr>
        </p:nvSpPr>
        <p:spPr/>
        <p:txBody>
          <a:bodyPr/>
          <a:lstStyle/>
          <a:p>
            <a:endParaRPr lang="ja-JP" alt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3274510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endParaRPr lang="ja-JP" alt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ja-JP" alt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pPr marL="0" lvl="0" indent="0" algn="r" rtl="0">
              <a:spcBef>
                <a:spcPts val="0"/>
              </a:spcBef>
              <a:spcAft>
                <a:spcPts val="0"/>
              </a:spcAft>
              <a:buNone/>
            </a:pPr>
            <a:fld id="{00000000-1234-1234-1234-123412341234}" type="slidenum">
              <a:rPr lang="en-US" altLang="ja-JP" smtClean="0"/>
              <a:t>‹#›</a:t>
            </a:fld>
            <a:endParaRPr lang="ja-JP" altLang="en-US"/>
          </a:p>
        </p:txBody>
      </p:sp>
    </p:spTree>
    <p:extLst>
      <p:ext uri="{BB962C8B-B14F-4D97-AF65-F5344CB8AC3E}">
        <p14:creationId xmlns:p14="http://schemas.microsoft.com/office/powerpoint/2010/main" val="154895203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hf hdr="0" ftr="0" dt="0"/>
  <p:txStyles>
    <p:titleStyle>
      <a:lvl1pPr algn="l" defTabSz="685800" rtl="0" eaLnBrk="1" latinLnBrk="0" hangingPunct="1">
        <a:lnSpc>
          <a:spcPct val="90000"/>
        </a:lnSpc>
        <a:spcBef>
          <a:spcPct val="0"/>
        </a:spcBef>
        <a:buNone/>
        <a:defRPr kumimoji="1"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kumimoji="1"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kumimoji="1" sz="1400" kern="1200">
          <a:solidFill>
            <a:schemeClr val="accent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2" name="タイトル 1"/>
          <p:cNvSpPr>
            <a:spLocks noGrp="1"/>
          </p:cNvSpPr>
          <p:nvPr>
            <p:ph type="title"/>
          </p:nvPr>
        </p:nvSpPr>
        <p:spPr>
          <a:xfrm>
            <a:off x="1184709" y="2613061"/>
            <a:ext cx="7479458" cy="1234662"/>
          </a:xfrm>
        </p:spPr>
        <p:txBody>
          <a:bodyPr>
            <a:normAutofit fontScale="90000"/>
          </a:bodyPr>
          <a:lstStyle/>
          <a:p>
            <a:r>
              <a:rPr kumimoji="1" lang="ja-JP" altLang="en-US"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自閉症・情緒障がい特別支援学級</a:t>
            </a:r>
            <a:br>
              <a:rPr kumimoji="1" lang="en-US" altLang="ja-JP"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br>
            <a:br>
              <a:rPr kumimoji="1" lang="en-US" altLang="ja-JP"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br>
            <a:r>
              <a:rPr kumimoji="1" lang="ja-JP" altLang="en-US"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　の開設について（</a:t>
            </a:r>
            <a:r>
              <a:rPr kumimoji="1" lang="en-US" altLang="ja-JP"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2027</a:t>
            </a:r>
            <a:r>
              <a:rPr kumimoji="1" lang="ja-JP" altLang="en-US"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年</a:t>
            </a:r>
            <a:r>
              <a:rPr kumimoji="1" lang="en-US" altLang="ja-JP"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4</a:t>
            </a:r>
            <a:r>
              <a:rPr kumimoji="1" lang="ja-JP" altLang="en-US" b="1" dirty="0">
                <a:solidFill>
                  <a:schemeClr val="tx1"/>
                </a:solidFill>
                <a:latin typeface="UD デジタル 教科書体 NK-R" panose="02020400000000000000" pitchFamily="18" charset="-128"/>
                <a:ea typeface="UD デジタル 教科書体 NK-R" panose="02020400000000000000" pitchFamily="18" charset="-128"/>
                <a:cs typeface="Arial" panose="020B0604020202020204" pitchFamily="34" charset="0"/>
              </a:rPr>
              <a:t>月開設）</a:t>
            </a:r>
          </a:p>
        </p:txBody>
      </p:sp>
      <p:sp>
        <p:nvSpPr>
          <p:cNvPr id="108" name="Google Shape;108;p1"/>
          <p:cNvSpPr/>
          <p:nvPr/>
        </p:nvSpPr>
        <p:spPr>
          <a:xfrm>
            <a:off x="3218071" y="4766222"/>
            <a:ext cx="6957095" cy="86789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en-US" altLang="ja-JP"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202</a:t>
            </a:r>
            <a:r>
              <a:rPr lang="ja-JP" altLang="en-US"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６年</a:t>
            </a:r>
            <a:r>
              <a:rPr lang="en-US" altLang="ja-JP"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4</a:t>
            </a:r>
            <a:r>
              <a:rPr lang="ja-JP" altLang="en-US"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月</a:t>
            </a:r>
            <a:r>
              <a:rPr lang="en-US" altLang="ja-JP"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18</a:t>
            </a:r>
            <a:r>
              <a:rPr lang="ja-JP" altLang="en-US"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日（土）</a:t>
            </a:r>
            <a:endParaRPr lang="en-US" altLang="ja-JP"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endParaRPr>
          </a:p>
          <a:p>
            <a:pPr marL="0" marR="0" lvl="0" indent="0" algn="l" rtl="0">
              <a:lnSpc>
                <a:spcPct val="90000"/>
              </a:lnSpc>
              <a:spcBef>
                <a:spcPts val="0"/>
              </a:spcBef>
              <a:spcAft>
                <a:spcPts val="0"/>
              </a:spcAft>
              <a:buClr>
                <a:schemeClr val="lt1"/>
              </a:buClr>
              <a:buSzPts val="3200"/>
              <a:buFont typeface="Arial"/>
              <a:buNone/>
            </a:pPr>
            <a:r>
              <a:rPr lang="ja-JP"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町田市教育委員会</a:t>
            </a:r>
            <a:r>
              <a:rPr lang="ja-JP" altLang="en-US"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　</a:t>
            </a:r>
            <a:r>
              <a:rPr lang="ja-JP" sz="2800" b="1" i="0" u="none" strike="noStrike" cap="none" dirty="0">
                <a:solidFill>
                  <a:schemeClr val="tx1"/>
                </a:solidFill>
                <a:latin typeface="UD デジタル 教科書体 NK-R" panose="02020400000000000000" pitchFamily="18" charset="-128"/>
                <a:ea typeface="UD デジタル 教科書体 NK-R" panose="02020400000000000000" pitchFamily="18" charset="-128"/>
                <a:sym typeface="Arial"/>
              </a:rPr>
              <a:t>教育センター　</a:t>
            </a:r>
            <a:endParaRPr b="1"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8" name="タイトル 1"/>
          <p:cNvSpPr txBox="1">
            <a:spLocks/>
          </p:cNvSpPr>
          <p:nvPr/>
        </p:nvSpPr>
        <p:spPr>
          <a:xfrm>
            <a:off x="1184708" y="1402809"/>
            <a:ext cx="4066725" cy="620535"/>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buClrTx/>
              <a:buFontTx/>
            </a:pPr>
            <a:r>
              <a:rPr lang="ja-JP" altLang="en-US" b="1" dirty="0">
                <a:latin typeface="UD デジタル 教科書体 NK-R" panose="02020400000000000000" pitchFamily="18" charset="-128"/>
                <a:ea typeface="UD デジタル 教科書体 NK-R" panose="02020400000000000000" pitchFamily="18" charset="-128"/>
                <a:cs typeface="Arial" panose="020B0604020202020204" pitchFamily="34" charset="0"/>
              </a:rPr>
              <a:t>南成瀬中学校</a:t>
            </a:r>
          </a:p>
        </p:txBody>
      </p:sp>
      <p:sp>
        <p:nvSpPr>
          <p:cNvPr id="3" name="スライド番号プレースホルダー 2">
            <a:extLst>
              <a:ext uri="{FF2B5EF4-FFF2-40B4-BE49-F238E27FC236}">
                <a16:creationId xmlns:a16="http://schemas.microsoft.com/office/drawing/2014/main" id="{214AA095-B027-540D-DCBD-1066F450E25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1</a:t>
            </a:fld>
            <a:endParaRPr lang="ja-JP" altLang="en-US" sz="2400" dirty="0"/>
          </a:p>
        </p:txBody>
      </p:sp>
      <p:pic>
        <p:nvPicPr>
          <p:cNvPr id="10" name="図 9">
            <a:extLst>
              <a:ext uri="{FF2B5EF4-FFF2-40B4-BE49-F238E27FC236}">
                <a16:creationId xmlns:a16="http://schemas.microsoft.com/office/drawing/2014/main" id="{226FC067-70D4-8BF3-989F-EBA8D801E106}"/>
              </a:ext>
            </a:extLst>
          </p:cNvPr>
          <p:cNvPicPr>
            <a:picLocks noChangeAspect="1"/>
          </p:cNvPicPr>
          <p:nvPr/>
        </p:nvPicPr>
        <p:blipFill>
          <a:blip r:embed="rId3"/>
          <a:stretch>
            <a:fillRect/>
          </a:stretch>
        </p:blipFill>
        <p:spPr>
          <a:xfrm>
            <a:off x="2070502" y="4499182"/>
            <a:ext cx="1147569" cy="14019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8" name="Google Shape;108;p1"/>
          <p:cNvSpPr/>
          <p:nvPr/>
        </p:nvSpPr>
        <p:spPr>
          <a:xfrm>
            <a:off x="3309336" y="443010"/>
            <a:ext cx="2525328" cy="59089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ja-JP" altLang="en-US" sz="3600" dirty="0">
                <a:solidFill>
                  <a:schemeClr val="tx1"/>
                </a:solidFill>
                <a:latin typeface="UD デジタル 教科書体 NK-R" panose="02020400000000000000" pitchFamily="18" charset="-128"/>
                <a:ea typeface="UD デジタル 教科書体 NK-R" panose="02020400000000000000" pitchFamily="18" charset="-128"/>
              </a:rPr>
              <a:t>本日の内容</a:t>
            </a:r>
            <a:r>
              <a:rPr lang="ja-JP" sz="2800" b="0" i="0" u="none" strike="noStrike" cap="none" dirty="0">
                <a:solidFill>
                  <a:schemeClr val="lt1"/>
                </a:solidFill>
                <a:latin typeface="UD デジタル 教科書体 NK-R" panose="02020400000000000000" pitchFamily="18" charset="-128"/>
                <a:ea typeface="UD デジタル 教科書体 NK-R" panose="02020400000000000000" pitchFamily="18" charset="-128"/>
                <a:cs typeface="Arial"/>
                <a:sym typeface="Arial"/>
              </a:rPr>
              <a:t>　</a:t>
            </a:r>
            <a:endParaRPr dirty="0">
              <a:latin typeface="UD デジタル 教科書体 NK-R" panose="02020400000000000000" pitchFamily="18" charset="-128"/>
              <a:ea typeface="UD デジタル 教科書体 NK-R" panose="02020400000000000000" pitchFamily="18" charset="-128"/>
            </a:endParaRPr>
          </a:p>
        </p:txBody>
      </p:sp>
      <p:sp>
        <p:nvSpPr>
          <p:cNvPr id="9" name="Google Shape;108;p1"/>
          <p:cNvSpPr/>
          <p:nvPr/>
        </p:nvSpPr>
        <p:spPr>
          <a:xfrm>
            <a:off x="1081216" y="1205982"/>
            <a:ext cx="7619932" cy="4939773"/>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endParaRPr lang="en-US" sz="2000" dirty="0">
              <a:solidFill>
                <a:schemeClr val="tx1"/>
              </a:solidFill>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１　自閉症・情緒障がい特別支援学級とは</a:t>
            </a:r>
            <a:endParaRPr lang="en-US" altLang="ja-JP" sz="3000" dirty="0">
              <a:solidFill>
                <a:schemeClr val="tx1"/>
              </a:solidFill>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3000" dirty="0">
                <a:latin typeface="UD デジタル 教科書体 NK-R" panose="02020400000000000000" pitchFamily="18" charset="-128"/>
                <a:ea typeface="UD デジタル 教科書体 NK-R" panose="02020400000000000000" pitchFamily="18" charset="-128"/>
              </a:rPr>
              <a:t>２　自閉症・情緒障がい特別支援学級での学習</a:t>
            </a:r>
            <a:endParaRPr lang="en-US" altLang="ja-JP" sz="3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3000" dirty="0">
                <a:latin typeface="UD デジタル 教科書体 NK-R" panose="02020400000000000000" pitchFamily="18" charset="-128"/>
                <a:ea typeface="UD デジタル 教科書体 NK-R" panose="02020400000000000000" pitchFamily="18" charset="-128"/>
              </a:rPr>
              <a:t>３　サポートルームとの違い</a:t>
            </a:r>
            <a:endParaRPr lang="en-US" altLang="ja-JP" sz="3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3000" dirty="0">
                <a:latin typeface="UD デジタル 教科書体 NK-R" panose="02020400000000000000" pitchFamily="18" charset="-128"/>
                <a:ea typeface="UD デジタル 教科書体 NK-R" panose="02020400000000000000" pitchFamily="18" charset="-128"/>
              </a:rPr>
              <a:t>４　入級対象生徒</a:t>
            </a:r>
            <a:endParaRPr lang="en-US" altLang="ja-JP" sz="3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2000" dirty="0">
              <a:latin typeface="UD デジタル 教科書体 NK-R" panose="02020400000000000000" pitchFamily="18" charset="-128"/>
              <a:ea typeface="UD デジタル 教科書体 NK-R" panose="02020400000000000000" pitchFamily="18" charset="-128"/>
            </a:endParaRPr>
          </a:p>
          <a:p>
            <a:pPr>
              <a:lnSpc>
                <a:spcPct val="90000"/>
              </a:lnSpc>
              <a:buClr>
                <a:schemeClr val="lt1"/>
              </a:buClr>
              <a:buSzPts val="3200"/>
            </a:pPr>
            <a:r>
              <a:rPr lang="ja-JP" altLang="en-US" sz="3000" dirty="0">
                <a:latin typeface="UD デジタル 教科書体 NK-R" panose="02020400000000000000" pitchFamily="18" charset="-128"/>
                <a:ea typeface="UD デジタル 教科書体 NK-R" panose="02020400000000000000" pitchFamily="18" charset="-128"/>
              </a:rPr>
              <a:t>５　学級新設に伴うお知らせ</a:t>
            </a:r>
            <a:endParaRPr lang="en-US" altLang="ja-JP" sz="3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2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3000" dirty="0">
                <a:latin typeface="UD デジタル 教科書体 NK-R" panose="02020400000000000000" pitchFamily="18" charset="-128"/>
                <a:ea typeface="UD デジタル 教科書体 NK-R" panose="02020400000000000000" pitchFamily="18" charset="-128"/>
              </a:rPr>
              <a:t>６  よくあるご質問</a:t>
            </a:r>
            <a:endParaRPr lang="en-US" altLang="ja-JP" sz="3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2000" dirty="0">
              <a:ea typeface="ＭＳ 明朝" panose="02020609040205080304" pitchFamily="17" charset="-128"/>
            </a:endParaRPr>
          </a:p>
          <a:p>
            <a:pPr marL="0" marR="0" lvl="0" indent="0" algn="l" rtl="0">
              <a:lnSpc>
                <a:spcPct val="90000"/>
              </a:lnSpc>
              <a:spcBef>
                <a:spcPts val="0"/>
              </a:spcBef>
              <a:spcAft>
                <a:spcPts val="0"/>
              </a:spcAft>
              <a:buClr>
                <a:schemeClr val="lt1"/>
              </a:buClr>
              <a:buSzPts val="3200"/>
              <a:buFont typeface="Arial"/>
              <a:buNone/>
            </a:pPr>
            <a:endParaRPr sz="3000" dirty="0"/>
          </a:p>
        </p:txBody>
      </p:sp>
      <p:sp>
        <p:nvSpPr>
          <p:cNvPr id="2" name="スライド番号プレースホルダー 1">
            <a:extLst>
              <a:ext uri="{FF2B5EF4-FFF2-40B4-BE49-F238E27FC236}">
                <a16:creationId xmlns:a16="http://schemas.microsoft.com/office/drawing/2014/main" id="{FB28A83E-9986-9758-1FC8-F31DF200CA1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2</a:t>
            </a:fld>
            <a:endParaRPr lang="ja-JP" altLang="en-US" sz="2400" dirty="0"/>
          </a:p>
        </p:txBody>
      </p:sp>
    </p:spTree>
    <p:extLst>
      <p:ext uri="{BB962C8B-B14F-4D97-AF65-F5344CB8AC3E}">
        <p14:creationId xmlns:p14="http://schemas.microsoft.com/office/powerpoint/2010/main" val="780184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9" name="Google Shape;108;p1"/>
          <p:cNvSpPr/>
          <p:nvPr/>
        </p:nvSpPr>
        <p:spPr>
          <a:xfrm>
            <a:off x="762034" y="698400"/>
            <a:ext cx="7619932" cy="507791"/>
          </a:xfrm>
          <a:prstGeom prst="rect">
            <a:avLst/>
          </a:prstGeom>
          <a:noFill/>
          <a:ln>
            <a:noFill/>
          </a:ln>
        </p:spPr>
        <p:txBody>
          <a:bodyPr spcFirstLastPara="1" wrap="square" lIns="91425" tIns="45700" rIns="91425" bIns="45700" anchor="t" anchorCtr="0">
            <a:spAutoFit/>
          </a:bodyPr>
          <a:lstStyle/>
          <a:p>
            <a:pPr marL="0" marR="0" lvl="0" indent="0" rtl="0">
              <a:lnSpc>
                <a:spcPct val="90000"/>
              </a:lnSpc>
              <a:spcBef>
                <a:spcPts val="0"/>
              </a:spcBef>
              <a:spcAft>
                <a:spcPts val="0"/>
              </a:spcAft>
              <a:buClr>
                <a:schemeClr val="lt1"/>
              </a:buClr>
              <a:buSzPts val="3200"/>
              <a:buFont typeface="Arial"/>
              <a:buNone/>
            </a:pPr>
            <a:r>
              <a:rPr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１　自閉症・情緒障がい特別支援学級とは</a:t>
            </a:r>
            <a:endParaRPr lang="en-US" altLang="ja-JP" sz="30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 name="角丸四角形 1"/>
          <p:cNvSpPr/>
          <p:nvPr/>
        </p:nvSpPr>
        <p:spPr>
          <a:xfrm>
            <a:off x="762034" y="1389485"/>
            <a:ext cx="7514777" cy="4390930"/>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kumimoji="1"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　</a:t>
            </a:r>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自閉症スペクトラム又はそれに類するもので、意思疎通や対人関係の形成が困難である生徒や、主として心理的な要因による選択性かん黙があり、社会生活への適応が困難である生徒を対象とした固定型の特別支援学級です</a:t>
            </a:r>
            <a:r>
              <a:rPr kumimoji="1"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ja-JP" altLang="en-US" sz="2400" dirty="0">
                <a:solidFill>
                  <a:schemeClr val="tx1"/>
                </a:solidFill>
                <a:latin typeface="UD デジタル 教科書体 NK-R" panose="02020400000000000000" pitchFamily="18" charset="-128"/>
                <a:ea typeface="UD デジタル 教科書体 NK-R" panose="02020400000000000000" pitchFamily="18" charset="-128"/>
              </a:rPr>
              <a:t>　</a:t>
            </a:r>
          </a:p>
        </p:txBody>
      </p:sp>
      <p:sp>
        <p:nvSpPr>
          <p:cNvPr id="3" name="スライド番号プレースホルダー 2">
            <a:extLst>
              <a:ext uri="{FF2B5EF4-FFF2-40B4-BE49-F238E27FC236}">
                <a16:creationId xmlns:a16="http://schemas.microsoft.com/office/drawing/2014/main" id="{035DCB2B-0964-812D-8A2E-470E7B46323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3</a:t>
            </a:fld>
            <a:endParaRPr lang="ja-JP" altLang="en-US" sz="2400" dirty="0"/>
          </a:p>
        </p:txBody>
      </p:sp>
    </p:spTree>
    <p:extLst>
      <p:ext uri="{BB962C8B-B14F-4D97-AF65-F5344CB8AC3E}">
        <p14:creationId xmlns:p14="http://schemas.microsoft.com/office/powerpoint/2010/main" val="113372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9" name="Google Shape;108;p1"/>
          <p:cNvSpPr/>
          <p:nvPr/>
        </p:nvSpPr>
        <p:spPr>
          <a:xfrm>
            <a:off x="762034" y="744403"/>
            <a:ext cx="7619932" cy="50779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２　自閉症・情緒障がい特別支援学級での学習</a:t>
            </a:r>
            <a:endParaRPr lang="en-US" altLang="ja-JP" sz="30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 name="スライド番号プレースホルダー 1">
            <a:extLst>
              <a:ext uri="{FF2B5EF4-FFF2-40B4-BE49-F238E27FC236}">
                <a16:creationId xmlns:a16="http://schemas.microsoft.com/office/drawing/2014/main" id="{3F86C427-6B9F-1B3A-334E-839F59AF1A4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4</a:t>
            </a:fld>
            <a:endParaRPr lang="ja-JP" altLang="en-US" sz="2400" dirty="0"/>
          </a:p>
        </p:txBody>
      </p:sp>
      <p:sp>
        <p:nvSpPr>
          <p:cNvPr id="4" name="四角形: 角を丸くする 3">
            <a:extLst>
              <a:ext uri="{FF2B5EF4-FFF2-40B4-BE49-F238E27FC236}">
                <a16:creationId xmlns:a16="http://schemas.microsoft.com/office/drawing/2014/main" id="{BBA7F78A-E4BF-BF6B-03B1-A788C94D074D}"/>
              </a:ext>
            </a:extLst>
          </p:cNvPr>
          <p:cNvSpPr/>
          <p:nvPr/>
        </p:nvSpPr>
        <p:spPr>
          <a:xfrm>
            <a:off x="762034" y="1798819"/>
            <a:ext cx="7782359" cy="401736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nSpc>
                <a:spcPct val="90000"/>
              </a:lnSpc>
              <a:buClr>
                <a:schemeClr val="lt1"/>
              </a:buClr>
              <a:buSzPts val="3200"/>
            </a:pPr>
            <a:r>
              <a:rPr lang="ja-JP" altLang="en-US" sz="2800" dirty="0">
                <a:solidFill>
                  <a:sysClr val="windowText" lastClr="000000"/>
                </a:solidFill>
                <a:latin typeface="UD デジタル 教科書体 NK-R" panose="02020400000000000000" pitchFamily="18" charset="-128"/>
                <a:ea typeface="UD デジタル 教科書体 NK-R" panose="02020400000000000000" pitchFamily="18" charset="-128"/>
              </a:rPr>
              <a:t>①　通常の学級と同じ教科等を学習</a:t>
            </a:r>
          </a:p>
          <a:p>
            <a:pPr lvl="0">
              <a:lnSpc>
                <a:spcPct val="90000"/>
              </a:lnSpc>
              <a:buClr>
                <a:schemeClr val="lt1"/>
              </a:buClr>
              <a:buSzPts val="3200"/>
            </a:pPr>
            <a:endParaRPr lang="ja-JP" altLang="en-US" sz="28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800" dirty="0">
                <a:solidFill>
                  <a:sysClr val="windowText" lastClr="000000"/>
                </a:solidFill>
                <a:latin typeface="UD デジタル 教科書体 NK-R" panose="02020400000000000000" pitchFamily="18" charset="-128"/>
                <a:ea typeface="UD デジタル 教科書体 NK-R" panose="02020400000000000000" pitchFamily="18" charset="-128"/>
              </a:rPr>
              <a:t>②　自閉症のある生徒には、対人関係の形成や</a:t>
            </a:r>
            <a:endParaRPr lang="en-US" altLang="ja-JP" sz="28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800" dirty="0">
                <a:solidFill>
                  <a:sysClr val="windowText" lastClr="000000"/>
                </a:solidFill>
                <a:latin typeface="UD デジタル 教科書体 NK-R" panose="02020400000000000000" pitchFamily="18" charset="-128"/>
                <a:ea typeface="UD デジタル 教科書体 NK-R" panose="02020400000000000000" pitchFamily="18" charset="-128"/>
              </a:rPr>
              <a:t>　　　生活に必要なルールなどに関することを学習</a:t>
            </a:r>
          </a:p>
          <a:p>
            <a:pPr lvl="0">
              <a:lnSpc>
                <a:spcPct val="90000"/>
              </a:lnSpc>
              <a:buClr>
                <a:schemeClr val="lt1"/>
              </a:buClr>
              <a:buSzPts val="3200"/>
            </a:pPr>
            <a:endParaRPr lang="ja-JP" altLang="en-US" sz="28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800" dirty="0">
                <a:solidFill>
                  <a:sysClr val="windowText" lastClr="000000"/>
                </a:solidFill>
                <a:latin typeface="UD デジタル 教科書体 NK-R" panose="02020400000000000000" pitchFamily="18" charset="-128"/>
                <a:ea typeface="UD デジタル 教科書体 NK-R" panose="02020400000000000000" pitchFamily="18" charset="-128"/>
              </a:rPr>
              <a:t>③　選択性かん黙などのある生徒には、心理的安</a:t>
            </a:r>
            <a:endParaRPr lang="en-US" altLang="ja-JP" sz="2800" dirty="0">
              <a:solidFill>
                <a:sysClr val="windowText" lastClr="000000"/>
              </a:solidFill>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800" dirty="0">
                <a:solidFill>
                  <a:sysClr val="windowText" lastClr="000000"/>
                </a:solidFill>
                <a:latin typeface="UD デジタル 教科書体 NK-R" panose="02020400000000000000" pitchFamily="18" charset="-128"/>
                <a:ea typeface="UD デジタル 教科書体 NK-R" panose="02020400000000000000" pitchFamily="18" charset="-128"/>
              </a:rPr>
              <a:t>　　　定や集団参加に関することを学習</a:t>
            </a:r>
          </a:p>
        </p:txBody>
      </p:sp>
    </p:spTree>
    <p:extLst>
      <p:ext uri="{BB962C8B-B14F-4D97-AF65-F5344CB8AC3E}">
        <p14:creationId xmlns:p14="http://schemas.microsoft.com/office/powerpoint/2010/main" val="2358033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7" name="横巻き 6"/>
          <p:cNvSpPr/>
          <p:nvPr/>
        </p:nvSpPr>
        <p:spPr>
          <a:xfrm>
            <a:off x="1096207" y="239847"/>
            <a:ext cx="3835558" cy="749504"/>
          </a:xfrm>
          <a:prstGeom prst="horizontalScroll">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3600" dirty="0">
                <a:solidFill>
                  <a:schemeClr val="tx1"/>
                </a:solidFill>
                <a:latin typeface="UD デジタル 教科書体 NK-R" panose="02020400000000000000" pitchFamily="18" charset="-128"/>
                <a:ea typeface="UD デジタル 教科書体 NK-R" panose="02020400000000000000" pitchFamily="18" charset="-128"/>
              </a:rPr>
              <a:t>学習内容</a:t>
            </a:r>
          </a:p>
        </p:txBody>
      </p:sp>
      <p:sp>
        <p:nvSpPr>
          <p:cNvPr id="10" name="角丸四角形 9"/>
          <p:cNvSpPr/>
          <p:nvPr/>
        </p:nvSpPr>
        <p:spPr>
          <a:xfrm>
            <a:off x="1096206" y="1803961"/>
            <a:ext cx="7296356" cy="162503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kumimoji="1" lang="ja-JP" altLang="en-US" sz="2800" dirty="0">
                <a:solidFill>
                  <a:schemeClr val="tx1"/>
                </a:solidFill>
                <a:latin typeface="ＭＳ 明朝" panose="02020609040205080304" pitchFamily="17" charset="-128"/>
                <a:ea typeface="ＭＳ 明朝" panose="02020609040205080304" pitchFamily="17" charset="-128"/>
              </a:rPr>
              <a:t>　</a:t>
            </a:r>
            <a:r>
              <a:rPr kumimoji="1" lang="ja-JP" altLang="en-US" sz="2400" dirty="0">
                <a:solidFill>
                  <a:schemeClr val="tx1"/>
                </a:solidFill>
                <a:latin typeface="UD デジタル 教科書体 NK-R" panose="02020400000000000000" pitchFamily="18" charset="-128"/>
                <a:ea typeface="UD デジタル 教科書体 NK-R" panose="02020400000000000000" pitchFamily="18" charset="-128"/>
              </a:rPr>
              <a:t>基本的には、通常の学級と同じ内容を少人数で学習します。なお、自立活動の時間を確保するため、各教科の授業時数や学習内容を減らしています。</a:t>
            </a:r>
          </a:p>
        </p:txBody>
      </p:sp>
      <p:sp>
        <p:nvSpPr>
          <p:cNvPr id="8" name="テキスト ボックス 7"/>
          <p:cNvSpPr txBox="1"/>
          <p:nvPr/>
        </p:nvSpPr>
        <p:spPr>
          <a:xfrm>
            <a:off x="1412340" y="1573128"/>
            <a:ext cx="2082297" cy="461665"/>
          </a:xfrm>
          <a:prstGeom prst="rect">
            <a:avLst/>
          </a:prstGeom>
          <a:solidFill>
            <a:schemeClr val="bg2">
              <a:lumMod val="90000"/>
            </a:schemeClr>
          </a:solidFill>
          <a:ln w="12700">
            <a:solidFill>
              <a:schemeClr val="tx1"/>
            </a:solidFill>
          </a:ln>
        </p:spPr>
        <p:txBody>
          <a:bodyPr wrap="square" rtlCol="0" anchor="ctr">
            <a:spAutoFit/>
          </a:bodyPr>
          <a:lstStyle/>
          <a:p>
            <a:r>
              <a:rPr kumimoji="1" lang="ja-JP" altLang="en-US" sz="2400" dirty="0">
                <a:latin typeface="UD デジタル 教科書体 NK-R" panose="02020400000000000000" pitchFamily="18" charset="-128"/>
                <a:ea typeface="UD デジタル 教科書体 NK-R" panose="02020400000000000000" pitchFamily="18" charset="-128"/>
                <a:cs typeface="Arial" panose="020B0604020202020204" pitchFamily="34" charset="0"/>
              </a:rPr>
              <a:t>各教科・領域</a:t>
            </a:r>
          </a:p>
        </p:txBody>
      </p:sp>
      <p:sp>
        <p:nvSpPr>
          <p:cNvPr id="12" name="角丸四角形 11"/>
          <p:cNvSpPr/>
          <p:nvPr/>
        </p:nvSpPr>
        <p:spPr>
          <a:xfrm>
            <a:off x="1096206" y="4024884"/>
            <a:ext cx="7296356" cy="204767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kumimoji="1" lang="ja-JP" altLang="en-US" sz="2400" dirty="0">
                <a:solidFill>
                  <a:schemeClr val="tx1"/>
                </a:solidFill>
                <a:latin typeface="UD デジタル 教科書体 NK-R" panose="02020400000000000000" pitchFamily="18" charset="-128"/>
                <a:ea typeface="UD デジタル 教科書体 NK-R" panose="02020400000000000000" pitchFamily="18" charset="-128"/>
              </a:rPr>
              <a:t> 「感情のコントロール方法」「相手への適切なかかわり方」「身の回りの整理整頓」など、自立して社会参加するうえで必要なスキルを養うための指導も行います。</a:t>
            </a:r>
            <a:endParaRPr kumimoji="1" lang="en-US" altLang="ja-JP" sz="2400" dirty="0">
              <a:solidFill>
                <a:schemeClr val="tx1"/>
              </a:solidFill>
              <a:latin typeface="UD デジタル 教科書体 NK-R" panose="02020400000000000000" pitchFamily="18" charset="-128"/>
              <a:ea typeface="UD デジタル 教科書体 NK-R" panose="02020400000000000000" pitchFamily="18" charset="-128"/>
            </a:endParaRPr>
          </a:p>
          <a:p>
            <a:endParaRPr kumimoji="1" lang="ja-JP" altLang="en-US" sz="2400" dirty="0">
              <a:solidFill>
                <a:schemeClr val="tx1"/>
              </a:solidFill>
              <a:latin typeface="ＭＳ 明朝" panose="02020609040205080304" pitchFamily="17" charset="-128"/>
              <a:ea typeface="ＭＳ 明朝" panose="02020609040205080304" pitchFamily="17" charset="-128"/>
            </a:endParaRPr>
          </a:p>
        </p:txBody>
      </p:sp>
      <p:sp>
        <p:nvSpPr>
          <p:cNvPr id="13" name="テキスト ボックス 12"/>
          <p:cNvSpPr txBox="1"/>
          <p:nvPr/>
        </p:nvSpPr>
        <p:spPr>
          <a:xfrm>
            <a:off x="1412340" y="3794051"/>
            <a:ext cx="2082297" cy="461665"/>
          </a:xfrm>
          <a:prstGeom prst="rect">
            <a:avLst/>
          </a:prstGeom>
          <a:solidFill>
            <a:schemeClr val="bg2">
              <a:lumMod val="90000"/>
            </a:schemeClr>
          </a:solidFill>
          <a:ln w="12700">
            <a:solidFill>
              <a:schemeClr val="tx1"/>
            </a:solidFill>
          </a:ln>
        </p:spPr>
        <p:txBody>
          <a:bodyPr wrap="square" rtlCol="0">
            <a:spAutoFit/>
          </a:bodyPr>
          <a:lstStyle/>
          <a:p>
            <a:pPr algn="ctr"/>
            <a:r>
              <a:rPr kumimoji="1" lang="ja-JP" altLang="en-US" sz="2400" dirty="0">
                <a:latin typeface="UD デジタル 教科書体 NK-R" panose="02020400000000000000" pitchFamily="18" charset="-128"/>
                <a:ea typeface="UD デジタル 教科書体 NK-R" panose="02020400000000000000" pitchFamily="18" charset="-128"/>
                <a:cs typeface="Arial" panose="020B0604020202020204" pitchFamily="34" charset="0"/>
              </a:rPr>
              <a:t>自立活動</a:t>
            </a:r>
          </a:p>
        </p:txBody>
      </p:sp>
      <p:sp>
        <p:nvSpPr>
          <p:cNvPr id="2" name="スライド番号プレースホルダー 1">
            <a:extLst>
              <a:ext uri="{FF2B5EF4-FFF2-40B4-BE49-F238E27FC236}">
                <a16:creationId xmlns:a16="http://schemas.microsoft.com/office/drawing/2014/main" id="{3C2B36A5-2E0B-3642-0CEC-9D2031D95EB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5</a:t>
            </a:fld>
            <a:endParaRPr lang="ja-JP" altLang="en-US" sz="2400" dirty="0"/>
          </a:p>
        </p:txBody>
      </p:sp>
    </p:spTree>
    <p:extLst>
      <p:ext uri="{BB962C8B-B14F-4D97-AF65-F5344CB8AC3E}">
        <p14:creationId xmlns:p14="http://schemas.microsoft.com/office/powerpoint/2010/main" val="20206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 name="角丸四角形 9"/>
          <p:cNvSpPr/>
          <p:nvPr/>
        </p:nvSpPr>
        <p:spPr>
          <a:xfrm>
            <a:off x="1096206" y="1558077"/>
            <a:ext cx="7296356" cy="191220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kumimoji="1" lang="ja-JP" altLang="en-US" sz="2800" dirty="0">
                <a:solidFill>
                  <a:schemeClr val="tx1"/>
                </a:solidFill>
                <a:latin typeface="UD デジタル 教科書体 NK-R" panose="02020400000000000000" pitchFamily="18" charset="-128"/>
                <a:ea typeface="UD デジタル 教科書体 NK-R" panose="02020400000000000000" pitchFamily="18" charset="-128"/>
              </a:rPr>
              <a:t>　</a:t>
            </a:r>
            <a:r>
              <a:rPr kumimoji="1" lang="ja-JP" altLang="en-US" sz="2400" dirty="0">
                <a:solidFill>
                  <a:schemeClr val="tx1"/>
                </a:solidFill>
                <a:latin typeface="UD デジタル 教科書体 NK-R" panose="02020400000000000000" pitchFamily="18" charset="-128"/>
                <a:ea typeface="UD デジタル 教科書体 NK-R" panose="02020400000000000000" pitchFamily="18" charset="-128"/>
              </a:rPr>
              <a:t>特別支援学級の各教科で学んだことや自立活動で習得した対人関係を円滑にする知識や技能などを発揮するため、授業や行事において通常の学級との交流を図ります。　</a:t>
            </a:r>
          </a:p>
        </p:txBody>
      </p:sp>
      <p:sp>
        <p:nvSpPr>
          <p:cNvPr id="8" name="テキスト ボックス 7"/>
          <p:cNvSpPr txBox="1"/>
          <p:nvPr/>
        </p:nvSpPr>
        <p:spPr>
          <a:xfrm>
            <a:off x="1405068" y="1266401"/>
            <a:ext cx="2716040" cy="461665"/>
          </a:xfrm>
          <a:prstGeom prst="rect">
            <a:avLst/>
          </a:prstGeom>
          <a:solidFill>
            <a:schemeClr val="bg2">
              <a:lumMod val="90000"/>
            </a:schemeClr>
          </a:solidFill>
          <a:ln w="12700">
            <a:solidFill>
              <a:schemeClr val="tx1"/>
            </a:solidFill>
          </a:ln>
        </p:spPr>
        <p:txBody>
          <a:bodyPr wrap="square" rtlCol="0" anchor="ctr">
            <a:spAutoFit/>
          </a:bodyPr>
          <a:lstStyle/>
          <a:p>
            <a:r>
              <a:rPr kumimoji="1" lang="ja-JP" altLang="en-US" sz="2400" dirty="0">
                <a:latin typeface="UD デジタル 教科書体 NK-R" panose="02020400000000000000" pitchFamily="18" charset="-128"/>
                <a:ea typeface="UD デジタル 教科書体 NK-R" panose="02020400000000000000" pitchFamily="18" charset="-128"/>
                <a:cs typeface="Arial" panose="020B0604020202020204" pitchFamily="34" charset="0"/>
              </a:rPr>
              <a:t>交流及び共同学習</a:t>
            </a:r>
          </a:p>
        </p:txBody>
      </p:sp>
      <p:pic>
        <p:nvPicPr>
          <p:cNvPr id="9" name="図 8" descr="画面の領域"/>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939" y="3745115"/>
            <a:ext cx="6034122" cy="2661276"/>
          </a:xfrm>
          <a:prstGeom prst="rect">
            <a:avLst/>
          </a:prstGeom>
        </p:spPr>
      </p:pic>
      <p:sp>
        <p:nvSpPr>
          <p:cNvPr id="2" name="横巻き 6">
            <a:extLst>
              <a:ext uri="{FF2B5EF4-FFF2-40B4-BE49-F238E27FC236}">
                <a16:creationId xmlns:a16="http://schemas.microsoft.com/office/drawing/2014/main" id="{9E86BF59-5D8F-32EB-1E93-29C0C1EEF717}"/>
              </a:ext>
            </a:extLst>
          </p:cNvPr>
          <p:cNvSpPr/>
          <p:nvPr/>
        </p:nvSpPr>
        <p:spPr>
          <a:xfrm>
            <a:off x="1096206" y="242064"/>
            <a:ext cx="3835558" cy="749504"/>
          </a:xfrm>
          <a:prstGeom prst="horizontalScroll">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3600" dirty="0">
                <a:solidFill>
                  <a:schemeClr val="tx1"/>
                </a:solidFill>
                <a:latin typeface="UD デジタル 教科書体 NK-R" panose="02020400000000000000" pitchFamily="18" charset="-128"/>
                <a:ea typeface="UD デジタル 教科書体 NK-R" panose="02020400000000000000" pitchFamily="18" charset="-128"/>
              </a:rPr>
              <a:t>学習内容</a:t>
            </a:r>
          </a:p>
        </p:txBody>
      </p:sp>
      <p:sp>
        <p:nvSpPr>
          <p:cNvPr id="3" name="スライド番号プレースホルダー 2">
            <a:extLst>
              <a:ext uri="{FF2B5EF4-FFF2-40B4-BE49-F238E27FC236}">
                <a16:creationId xmlns:a16="http://schemas.microsoft.com/office/drawing/2014/main" id="{78A898BF-CD17-575C-DED7-493EC7B8097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6</a:t>
            </a:fld>
            <a:endParaRPr lang="ja-JP" altLang="en-US" sz="2400" dirty="0"/>
          </a:p>
        </p:txBody>
      </p:sp>
    </p:spTree>
    <p:extLst>
      <p:ext uri="{BB962C8B-B14F-4D97-AF65-F5344CB8AC3E}">
        <p14:creationId xmlns:p14="http://schemas.microsoft.com/office/powerpoint/2010/main" val="820274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a:extLst>
            <a:ext uri="{FF2B5EF4-FFF2-40B4-BE49-F238E27FC236}">
              <a16:creationId xmlns:a16="http://schemas.microsoft.com/office/drawing/2014/main" id="{1D7FAD60-2ECC-6D9D-7C6E-BC4BB1B37A75}"/>
            </a:ext>
          </a:extLst>
        </p:cNvPr>
        <p:cNvGrpSpPr/>
        <p:nvPr/>
      </p:nvGrpSpPr>
      <p:grpSpPr>
        <a:xfrm>
          <a:off x="0" y="0"/>
          <a:ext cx="0" cy="0"/>
          <a:chOff x="0" y="0"/>
          <a:chExt cx="0" cy="0"/>
        </a:xfrm>
      </p:grpSpPr>
      <p:sp>
        <p:nvSpPr>
          <p:cNvPr id="2" name="横巻き 6">
            <a:extLst>
              <a:ext uri="{FF2B5EF4-FFF2-40B4-BE49-F238E27FC236}">
                <a16:creationId xmlns:a16="http://schemas.microsoft.com/office/drawing/2014/main" id="{41F22C2E-A3A3-5B39-B015-96B8DBB37FB1}"/>
              </a:ext>
            </a:extLst>
          </p:cNvPr>
          <p:cNvSpPr/>
          <p:nvPr/>
        </p:nvSpPr>
        <p:spPr>
          <a:xfrm>
            <a:off x="1096206" y="242064"/>
            <a:ext cx="3835558" cy="749504"/>
          </a:xfrm>
          <a:prstGeom prst="horizontalScroll">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3600" dirty="0">
                <a:solidFill>
                  <a:schemeClr val="tx1"/>
                </a:solidFill>
                <a:latin typeface="UD デジタル 教科書体 NK-R" panose="02020400000000000000" pitchFamily="18" charset="-128"/>
                <a:ea typeface="UD デジタル 教科書体 NK-R" panose="02020400000000000000" pitchFamily="18" charset="-128"/>
              </a:rPr>
              <a:t>教室環境</a:t>
            </a:r>
          </a:p>
        </p:txBody>
      </p:sp>
      <p:sp>
        <p:nvSpPr>
          <p:cNvPr id="3" name="スライド番号プレースホルダー 2">
            <a:extLst>
              <a:ext uri="{FF2B5EF4-FFF2-40B4-BE49-F238E27FC236}">
                <a16:creationId xmlns:a16="http://schemas.microsoft.com/office/drawing/2014/main" id="{388D6BBE-086F-71F6-07B5-ACA92370A13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7</a:t>
            </a:fld>
            <a:endParaRPr lang="ja-JP" altLang="en-US" sz="2400" dirty="0"/>
          </a:p>
        </p:txBody>
      </p:sp>
      <p:pic>
        <p:nvPicPr>
          <p:cNvPr id="7" name="図 6">
            <a:extLst>
              <a:ext uri="{FF2B5EF4-FFF2-40B4-BE49-F238E27FC236}">
                <a16:creationId xmlns:a16="http://schemas.microsoft.com/office/drawing/2014/main" id="{C532DD84-C44E-6C7A-F332-EA0E12BB4319}"/>
              </a:ext>
            </a:extLst>
          </p:cNvPr>
          <p:cNvPicPr>
            <a:picLocks noChangeAspect="1"/>
          </p:cNvPicPr>
          <p:nvPr/>
        </p:nvPicPr>
        <p:blipFill>
          <a:blip r:embed="rId3"/>
          <a:stretch>
            <a:fillRect/>
          </a:stretch>
        </p:blipFill>
        <p:spPr>
          <a:xfrm>
            <a:off x="758620" y="2292906"/>
            <a:ext cx="5174346" cy="3880759"/>
          </a:xfrm>
          <a:prstGeom prst="rect">
            <a:avLst/>
          </a:prstGeom>
        </p:spPr>
      </p:pic>
      <p:sp>
        <p:nvSpPr>
          <p:cNvPr id="11" name="矢印: 下 10">
            <a:extLst>
              <a:ext uri="{FF2B5EF4-FFF2-40B4-BE49-F238E27FC236}">
                <a16:creationId xmlns:a16="http://schemas.microsoft.com/office/drawing/2014/main" id="{BCB79FEA-D950-6CEC-944E-B83B4352E0CF}"/>
              </a:ext>
            </a:extLst>
          </p:cNvPr>
          <p:cNvSpPr/>
          <p:nvPr/>
        </p:nvSpPr>
        <p:spPr>
          <a:xfrm rot="4328217">
            <a:off x="5281265" y="3219874"/>
            <a:ext cx="406205" cy="1353803"/>
          </a:xfrm>
          <a:prstGeom prst="downArrow">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3D3DD198-F126-D9C6-1049-0F240F32E9EC}"/>
              </a:ext>
            </a:extLst>
          </p:cNvPr>
          <p:cNvSpPr/>
          <p:nvPr/>
        </p:nvSpPr>
        <p:spPr>
          <a:xfrm rot="4561310">
            <a:off x="4796185" y="4130878"/>
            <a:ext cx="271157" cy="2553248"/>
          </a:xfrm>
          <a:prstGeom prst="downArrow">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CFCBA780-FC98-22DE-29F0-643EF26FAAB7}"/>
              </a:ext>
            </a:extLst>
          </p:cNvPr>
          <p:cNvSpPr/>
          <p:nvPr/>
        </p:nvSpPr>
        <p:spPr>
          <a:xfrm>
            <a:off x="1918354" y="5444341"/>
            <a:ext cx="1741147" cy="779488"/>
          </a:xfrm>
          <a:prstGeom prst="ellipse">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楕円 13">
            <a:extLst>
              <a:ext uri="{FF2B5EF4-FFF2-40B4-BE49-F238E27FC236}">
                <a16:creationId xmlns:a16="http://schemas.microsoft.com/office/drawing/2014/main" id="{99675474-BF04-95C6-70A0-920CABFC02CB}"/>
              </a:ext>
            </a:extLst>
          </p:cNvPr>
          <p:cNvSpPr/>
          <p:nvPr/>
        </p:nvSpPr>
        <p:spPr>
          <a:xfrm rot="5400000">
            <a:off x="3588889" y="4107161"/>
            <a:ext cx="1749946" cy="709680"/>
          </a:xfrm>
          <a:prstGeom prst="ellipse">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テキスト ボックス 14">
            <a:extLst>
              <a:ext uri="{FF2B5EF4-FFF2-40B4-BE49-F238E27FC236}">
                <a16:creationId xmlns:a16="http://schemas.microsoft.com/office/drawing/2014/main" id="{C63C572B-1832-3E10-C025-328D5937144C}"/>
              </a:ext>
            </a:extLst>
          </p:cNvPr>
          <p:cNvSpPr txBox="1"/>
          <p:nvPr/>
        </p:nvSpPr>
        <p:spPr>
          <a:xfrm>
            <a:off x="6316973" y="2456194"/>
            <a:ext cx="2543139" cy="1323439"/>
          </a:xfrm>
          <a:prstGeom prst="rect">
            <a:avLst/>
          </a:prstGeom>
          <a:noFill/>
          <a:ln w="28575">
            <a:solidFill>
              <a:schemeClr val="accent1">
                <a:lumMod val="60000"/>
                <a:lumOff val="40000"/>
              </a:schemeClr>
            </a:solidFill>
          </a:ln>
        </p:spPr>
        <p:txBody>
          <a:bodyPr wrap="square" rtlCol="0">
            <a:spAutoFit/>
          </a:bodyPr>
          <a:lstStyle/>
          <a:p>
            <a:r>
              <a:rPr kumimoji="1" lang="ja-JP" altLang="en-US" sz="2000">
                <a:latin typeface="UD デジタル 教科書体 NK-R" panose="02020400000000000000" pitchFamily="18" charset="-128"/>
                <a:ea typeface="UD デジタル 教科書体 NK-R" panose="02020400000000000000" pitchFamily="18" charset="-128"/>
              </a:rPr>
              <a:t>パーテーションを</a:t>
            </a:r>
            <a:r>
              <a:rPr kumimoji="1" lang="ja-JP" altLang="en-US" sz="2000" dirty="0">
                <a:latin typeface="UD デジタル 教科書体 NK-R" panose="02020400000000000000" pitchFamily="18" charset="-128"/>
                <a:ea typeface="UD デジタル 教科書体 NK-R" panose="02020400000000000000" pitchFamily="18" charset="-128"/>
              </a:rPr>
              <a:t>使用し、視覚的な刺激を低減して授業に集中できるようにしています。</a:t>
            </a:r>
          </a:p>
        </p:txBody>
      </p:sp>
      <p:sp>
        <p:nvSpPr>
          <p:cNvPr id="16" name="テキスト ボックス 15">
            <a:extLst>
              <a:ext uri="{FF2B5EF4-FFF2-40B4-BE49-F238E27FC236}">
                <a16:creationId xmlns:a16="http://schemas.microsoft.com/office/drawing/2014/main" id="{E099E693-430F-9162-935C-B43992FE4C83}"/>
              </a:ext>
            </a:extLst>
          </p:cNvPr>
          <p:cNvSpPr txBox="1"/>
          <p:nvPr/>
        </p:nvSpPr>
        <p:spPr>
          <a:xfrm>
            <a:off x="6316972" y="4233286"/>
            <a:ext cx="2517567" cy="1631216"/>
          </a:xfrm>
          <a:prstGeom prst="rect">
            <a:avLst/>
          </a:prstGeom>
          <a:noFill/>
          <a:ln w="28575">
            <a:solidFill>
              <a:schemeClr val="accent1">
                <a:lumMod val="60000"/>
                <a:lumOff val="40000"/>
              </a:schemeClr>
            </a:solidFill>
          </a:ln>
        </p:spPr>
        <p:txBody>
          <a:bodyPr wrap="square" rtlCol="0">
            <a:spAutoFit/>
          </a:bodyPr>
          <a:lstStyle/>
          <a:p>
            <a:r>
              <a:rPr kumimoji="1" lang="ja-JP" altLang="en-US" sz="2000" dirty="0">
                <a:latin typeface="UD デジタル 教科書体 NK-R" panose="02020400000000000000" pitchFamily="18" charset="-128"/>
                <a:ea typeface="UD デジタル 教科書体 NK-R" panose="02020400000000000000" pitchFamily="18" charset="-128"/>
              </a:rPr>
              <a:t>椅子の足にテニスボール等をつけることで、音が出にくくなり、聴覚的な刺激を低減しています。</a:t>
            </a:r>
          </a:p>
        </p:txBody>
      </p:sp>
      <p:sp>
        <p:nvSpPr>
          <p:cNvPr id="17" name="テキスト ボックス 16">
            <a:extLst>
              <a:ext uri="{FF2B5EF4-FFF2-40B4-BE49-F238E27FC236}">
                <a16:creationId xmlns:a16="http://schemas.microsoft.com/office/drawing/2014/main" id="{2CA1CEA1-EC5A-B3FF-E1EF-738EB1815695}"/>
              </a:ext>
            </a:extLst>
          </p:cNvPr>
          <p:cNvSpPr txBox="1"/>
          <p:nvPr/>
        </p:nvSpPr>
        <p:spPr>
          <a:xfrm>
            <a:off x="883978" y="1171545"/>
            <a:ext cx="7255681" cy="830997"/>
          </a:xfrm>
          <a:prstGeom prst="rect">
            <a:avLst/>
          </a:prstGeom>
          <a:noFill/>
          <a:ln w="28575">
            <a:noFill/>
          </a:ln>
        </p:spPr>
        <p:txBody>
          <a:bodyPr wrap="square" rtlCol="0">
            <a:spAutoFit/>
          </a:bodyPr>
          <a:lstStyle/>
          <a:p>
            <a:r>
              <a:rPr kumimoji="1" lang="ja-JP" altLang="en-US" sz="2400" dirty="0">
                <a:latin typeface="UD デジタル 教科書体 NK-R" panose="02020400000000000000" pitchFamily="18" charset="-128"/>
                <a:ea typeface="UD デジタル 教科書体 NK-R" panose="02020400000000000000" pitchFamily="18" charset="-128"/>
              </a:rPr>
              <a:t>　通常の教室に比べ、様々な刺激を低減する工夫をし、授業に集中できるようにしています。</a:t>
            </a:r>
          </a:p>
        </p:txBody>
      </p:sp>
    </p:spTree>
    <p:extLst>
      <p:ext uri="{BB962C8B-B14F-4D97-AF65-F5344CB8AC3E}">
        <p14:creationId xmlns:p14="http://schemas.microsoft.com/office/powerpoint/2010/main" val="3665089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9" name="Google Shape;108;p1"/>
          <p:cNvSpPr/>
          <p:nvPr/>
        </p:nvSpPr>
        <p:spPr>
          <a:xfrm>
            <a:off x="762034" y="658775"/>
            <a:ext cx="7619932" cy="50779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３　サポートルームとの違い</a:t>
            </a:r>
            <a:endParaRPr lang="en-US" altLang="ja-JP" sz="3000" dirty="0">
              <a:solidFill>
                <a:schemeClr val="tx1"/>
              </a:solidFill>
              <a:latin typeface="UD デジタル 教科書体 NK-R" panose="02020400000000000000" pitchFamily="18" charset="-128"/>
              <a:ea typeface="UD デジタル 教科書体 NK-R" panose="02020400000000000000" pitchFamily="18" charset="-128"/>
            </a:endParaRPr>
          </a:p>
        </p:txBody>
      </p:sp>
      <p:graphicFrame>
        <p:nvGraphicFramePr>
          <p:cNvPr id="4" name="表 3"/>
          <p:cNvGraphicFramePr>
            <a:graphicFrameLocks noGrp="1"/>
          </p:cNvGraphicFramePr>
          <p:nvPr>
            <p:extLst>
              <p:ext uri="{D42A27DB-BD31-4B8C-83A1-F6EECF244321}">
                <p14:modId xmlns:p14="http://schemas.microsoft.com/office/powerpoint/2010/main" val="3995020207"/>
              </p:ext>
            </p:extLst>
          </p:nvPr>
        </p:nvGraphicFramePr>
        <p:xfrm>
          <a:off x="419724" y="1980133"/>
          <a:ext cx="8319541" cy="3729803"/>
        </p:xfrm>
        <a:graphic>
          <a:graphicData uri="http://schemas.openxmlformats.org/drawingml/2006/table">
            <a:tbl>
              <a:tblPr firstRow="1" bandRow="1">
                <a:tableStyleId>{5940675A-B579-460E-94D1-54222C63F5DA}</a:tableStyleId>
              </a:tblPr>
              <a:tblGrid>
                <a:gridCol w="2275429">
                  <a:extLst>
                    <a:ext uri="{9D8B030D-6E8A-4147-A177-3AD203B41FA5}">
                      <a16:colId xmlns:a16="http://schemas.microsoft.com/office/drawing/2014/main" val="20000"/>
                    </a:ext>
                  </a:extLst>
                </a:gridCol>
                <a:gridCol w="1816886">
                  <a:extLst>
                    <a:ext uri="{9D8B030D-6E8A-4147-A177-3AD203B41FA5}">
                      <a16:colId xmlns:a16="http://schemas.microsoft.com/office/drawing/2014/main" val="20001"/>
                    </a:ext>
                  </a:extLst>
                </a:gridCol>
                <a:gridCol w="2803161">
                  <a:extLst>
                    <a:ext uri="{9D8B030D-6E8A-4147-A177-3AD203B41FA5}">
                      <a16:colId xmlns:a16="http://schemas.microsoft.com/office/drawing/2014/main" val="20002"/>
                    </a:ext>
                  </a:extLst>
                </a:gridCol>
                <a:gridCol w="1424065">
                  <a:extLst>
                    <a:ext uri="{9D8B030D-6E8A-4147-A177-3AD203B41FA5}">
                      <a16:colId xmlns:a16="http://schemas.microsoft.com/office/drawing/2014/main" val="247515637"/>
                    </a:ext>
                  </a:extLst>
                </a:gridCol>
              </a:tblGrid>
              <a:tr h="775620">
                <a:tc>
                  <a:txBody>
                    <a:bodyPr/>
                    <a:lstStyle/>
                    <a:p>
                      <a:pPr algn="ctr"/>
                      <a:endParaRPr kumimoji="1" lang="ja-JP" altLang="en-US" sz="1200" dirty="0">
                        <a:latin typeface="UD デジタル 教科書体 NK-R" panose="02020400000000000000" pitchFamily="18" charset="-128"/>
                        <a:ea typeface="UD デジタル 教科書体 NK-R" panose="02020400000000000000" pitchFamily="18" charset="-128"/>
                      </a:endParaRPr>
                    </a:p>
                  </a:txBody>
                  <a:tcPr/>
                </a:tc>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在籍</a:t>
                      </a:r>
                    </a:p>
                  </a:txBody>
                  <a:tcPr anchor="ctr">
                    <a:solidFill>
                      <a:schemeClr val="accent2">
                        <a:lumMod val="20000"/>
                        <a:lumOff val="80000"/>
                      </a:schemeClr>
                    </a:solidFill>
                  </a:tcPr>
                </a:tc>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指導</a:t>
                      </a:r>
                    </a:p>
                  </a:txBody>
                  <a:tcPr anchor="ctr">
                    <a:solidFill>
                      <a:schemeClr val="accent2">
                        <a:lumMod val="20000"/>
                        <a:lumOff val="80000"/>
                      </a:schemeClr>
                    </a:solidFill>
                  </a:tcPr>
                </a:tc>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期間</a:t>
                      </a:r>
                    </a:p>
                  </a:txBody>
                  <a:tcPr anchor="ctr">
                    <a:solidFill>
                      <a:schemeClr val="accent2">
                        <a:lumMod val="20000"/>
                        <a:lumOff val="80000"/>
                      </a:schemeClr>
                    </a:solidFill>
                  </a:tcPr>
                </a:tc>
                <a:extLst>
                  <a:ext uri="{0D108BD9-81ED-4DB2-BD59-A6C34878D82A}">
                    <a16:rowId xmlns:a16="http://schemas.microsoft.com/office/drawing/2014/main" val="10000"/>
                  </a:ext>
                </a:extLst>
              </a:tr>
              <a:tr h="1338743">
                <a:tc>
                  <a:txBody>
                    <a:bodyPr/>
                    <a:lstStyle/>
                    <a:p>
                      <a:pPr algn="ctr"/>
                      <a:r>
                        <a:rPr kumimoji="1" lang="ja-JP" altLang="en-US" sz="1800" dirty="0">
                          <a:latin typeface="UD デジタル 教科書体 NK-R" panose="02020400000000000000" pitchFamily="18" charset="-128"/>
                          <a:ea typeface="UD デジタル 教科書体 NK-R" panose="02020400000000000000" pitchFamily="18" charset="-128"/>
                        </a:rPr>
                        <a:t>自閉症・</a:t>
                      </a:r>
                      <a:r>
                        <a:rPr kumimoji="1" lang="ja-JP" altLang="en-US" sz="1800" dirty="0" err="1">
                          <a:latin typeface="UD デジタル 教科書体 NK-R" panose="02020400000000000000" pitchFamily="18" charset="-128"/>
                          <a:ea typeface="UD デジタル 教科書体 NK-R" panose="02020400000000000000" pitchFamily="18" charset="-128"/>
                        </a:rPr>
                        <a:t>情緒障がい</a:t>
                      </a:r>
                      <a:r>
                        <a:rPr kumimoji="1" lang="ja-JP" altLang="en-US" sz="1800" dirty="0">
                          <a:latin typeface="UD デジタル 教科書体 NK-R" panose="02020400000000000000" pitchFamily="18" charset="-128"/>
                          <a:ea typeface="UD デジタル 教科書体 NK-R" panose="02020400000000000000" pitchFamily="18" charset="-128"/>
                        </a:rPr>
                        <a:t>特別支援学級</a:t>
                      </a:r>
                    </a:p>
                  </a:txBody>
                  <a:tcPr anchor="ctr">
                    <a:solidFill>
                      <a:schemeClr val="accent6">
                        <a:lumMod val="20000"/>
                        <a:lumOff val="80000"/>
                      </a:schemeClr>
                    </a:solidFill>
                  </a:tcPr>
                </a:tc>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特別支援学級</a:t>
                      </a:r>
                    </a:p>
                  </a:txBody>
                  <a:tcPr anchor="ctr"/>
                </a:tc>
                <a:tc>
                  <a:txBody>
                    <a:bodyPr/>
                    <a:lstStyle/>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・特別支援学級の教員</a:t>
                      </a:r>
                      <a:endParaRPr kumimoji="1" lang="en-US" altLang="ja-JP" sz="20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　が指導</a:t>
                      </a:r>
                      <a:endParaRPr kumimoji="1" lang="en-US" altLang="ja-JP" sz="20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・学習指導と自立活動を</a:t>
                      </a:r>
                      <a:endParaRPr kumimoji="1" lang="en-US" altLang="ja-JP" sz="20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　指導</a:t>
                      </a:r>
                    </a:p>
                  </a:txBody>
                  <a:tcPr anchor="ctr"/>
                </a:tc>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卒業まで</a:t>
                      </a:r>
                      <a:endParaRPr kumimoji="1" lang="en-US" altLang="ja-JP" sz="2000" dirty="0">
                        <a:latin typeface="UD デジタル 教科書体 NK-R" panose="02020400000000000000" pitchFamily="18" charset="-128"/>
                        <a:ea typeface="UD デジタル 教科書体 NK-R" panose="02020400000000000000" pitchFamily="18" charset="-128"/>
                      </a:endParaRPr>
                    </a:p>
                    <a:p>
                      <a:pPr algn="ctr"/>
                      <a:r>
                        <a:rPr kumimoji="1" lang="ja-JP" altLang="en-US" sz="2000" dirty="0">
                          <a:latin typeface="UD デジタル 教科書体 NK-R" panose="02020400000000000000" pitchFamily="18" charset="-128"/>
                          <a:ea typeface="UD デジタル 教科書体 NK-R" panose="02020400000000000000" pitchFamily="18" charset="-128"/>
                        </a:rPr>
                        <a:t>在籍可能</a:t>
                      </a:r>
                    </a:p>
                  </a:txBody>
                  <a:tcPr anchor="ctr"/>
                </a:tc>
                <a:extLst>
                  <a:ext uri="{0D108BD9-81ED-4DB2-BD59-A6C34878D82A}">
                    <a16:rowId xmlns:a16="http://schemas.microsoft.com/office/drawing/2014/main" val="10001"/>
                  </a:ext>
                </a:extLst>
              </a:tr>
              <a:tr h="1077110">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サポートルーム</a:t>
                      </a:r>
                    </a:p>
                  </a:txBody>
                  <a:tcPr anchor="ctr">
                    <a:solidFill>
                      <a:schemeClr val="accent6">
                        <a:lumMod val="20000"/>
                        <a:lumOff val="80000"/>
                      </a:schemeClr>
                    </a:solidFill>
                  </a:tcPr>
                </a:tc>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通常の学級</a:t>
                      </a:r>
                    </a:p>
                  </a:txBody>
                  <a:tcPr anchor="ctr"/>
                </a:tc>
                <a:tc>
                  <a:txBody>
                    <a:bodyPr/>
                    <a:lstStyle/>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・巡回教員が指導</a:t>
                      </a:r>
                      <a:endParaRPr kumimoji="1" lang="en-US" altLang="ja-JP" sz="20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・巡回教員の巡回日に　</a:t>
                      </a:r>
                      <a:endParaRPr kumimoji="1" lang="en-US" altLang="ja-JP" sz="20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　週１～２時間の指導</a:t>
                      </a:r>
                      <a:endParaRPr kumimoji="1" lang="en-US" altLang="ja-JP" sz="20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・自立活動を指導</a:t>
                      </a:r>
                      <a:endParaRPr kumimoji="1" lang="en-US" altLang="ja-JP" sz="2000" dirty="0">
                        <a:solidFill>
                          <a:schemeClr val="tx1"/>
                        </a:solidFill>
                        <a:latin typeface="UD デジタル 教科書体 NK-R" panose="02020400000000000000" pitchFamily="18" charset="-128"/>
                        <a:ea typeface="UD デジタル 教科書体 NK-R" panose="02020400000000000000" pitchFamily="18" charset="-128"/>
                      </a:endParaRPr>
                    </a:p>
                    <a:p>
                      <a:pPr algn="l"/>
                      <a:r>
                        <a:rPr kumimoji="1" lang="ja-JP" altLang="en-US" sz="2000" dirty="0">
                          <a:solidFill>
                            <a:schemeClr val="tx1"/>
                          </a:solidFill>
                          <a:latin typeface="UD デジタル 教科書体 NK-R" panose="02020400000000000000" pitchFamily="18" charset="-128"/>
                          <a:ea typeface="UD デジタル 教科書体 NK-R" panose="02020400000000000000" pitchFamily="18" charset="-128"/>
                        </a:rPr>
                        <a:t>（学習指導はできない。）</a:t>
                      </a:r>
                    </a:p>
                  </a:txBody>
                  <a:tcPr anchor="ctr"/>
                </a:tc>
                <a:tc>
                  <a:txBody>
                    <a:bodyPr/>
                    <a:lstStyle/>
                    <a:p>
                      <a:pPr algn="ctr"/>
                      <a:r>
                        <a:rPr kumimoji="1" lang="ja-JP" altLang="en-US" sz="2000" dirty="0">
                          <a:latin typeface="UD デジタル 教科書体 NK-R" panose="02020400000000000000" pitchFamily="18" charset="-128"/>
                          <a:ea typeface="UD デジタル 教科書体 NK-R" panose="02020400000000000000" pitchFamily="18" charset="-128"/>
                        </a:rPr>
                        <a:t>原則</a:t>
                      </a:r>
                      <a:r>
                        <a:rPr kumimoji="1" lang="en-US" altLang="ja-JP" sz="2000" dirty="0">
                          <a:latin typeface="UD デジタル 教科書体 NK-R" panose="02020400000000000000" pitchFamily="18" charset="-128"/>
                          <a:ea typeface="UD デジタル 教科書体 NK-R" panose="02020400000000000000" pitchFamily="18" charset="-128"/>
                        </a:rPr>
                        <a:t>1</a:t>
                      </a:r>
                      <a:r>
                        <a:rPr kumimoji="1" lang="ja-JP" altLang="en-US" sz="2000" dirty="0">
                          <a:latin typeface="UD デジタル 教科書体 NK-R" panose="02020400000000000000" pitchFamily="18" charset="-128"/>
                          <a:ea typeface="UD デジタル 教科書体 NK-R" panose="02020400000000000000" pitchFamily="18" charset="-128"/>
                        </a:rPr>
                        <a:t>年間</a:t>
                      </a:r>
                    </a:p>
                  </a:txBody>
                  <a:tcPr anchor="ctr"/>
                </a:tc>
                <a:extLst>
                  <a:ext uri="{0D108BD9-81ED-4DB2-BD59-A6C34878D82A}">
                    <a16:rowId xmlns:a16="http://schemas.microsoft.com/office/drawing/2014/main" val="10002"/>
                  </a:ext>
                </a:extLst>
              </a:tr>
            </a:tbl>
          </a:graphicData>
        </a:graphic>
      </p:graphicFrame>
      <p:sp>
        <p:nvSpPr>
          <p:cNvPr id="2" name="スライド番号プレースホルダー 1">
            <a:extLst>
              <a:ext uri="{FF2B5EF4-FFF2-40B4-BE49-F238E27FC236}">
                <a16:creationId xmlns:a16="http://schemas.microsoft.com/office/drawing/2014/main" id="{38576653-50D7-52B0-03EA-B86AAD8C12D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8</a:t>
            </a:fld>
            <a:endParaRPr lang="ja-JP" altLang="en-US" sz="2400" dirty="0"/>
          </a:p>
        </p:txBody>
      </p:sp>
    </p:spTree>
    <p:extLst>
      <p:ext uri="{BB962C8B-B14F-4D97-AF65-F5344CB8AC3E}">
        <p14:creationId xmlns:p14="http://schemas.microsoft.com/office/powerpoint/2010/main" val="426208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9" name="Google Shape;108;p1"/>
          <p:cNvSpPr/>
          <p:nvPr/>
        </p:nvSpPr>
        <p:spPr>
          <a:xfrm>
            <a:off x="816285" y="567166"/>
            <a:ext cx="4317766" cy="50779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４　入級対象生徒</a:t>
            </a:r>
            <a:endParaRPr lang="en-US" altLang="ja-JP" sz="30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6" name="Google Shape;108;p1"/>
          <p:cNvSpPr/>
          <p:nvPr/>
        </p:nvSpPr>
        <p:spPr>
          <a:xfrm>
            <a:off x="436797" y="1554661"/>
            <a:ext cx="8707203" cy="4358076"/>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①　知的障がいがなく、医療機関で自閉症等と診断された生徒</a:t>
            </a: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400" dirty="0">
                <a:latin typeface="UD デジタル 教科書体 NK-R" panose="02020400000000000000" pitchFamily="18" charset="-128"/>
                <a:ea typeface="UD デジタル 教科書体 NK-R" panose="02020400000000000000" pitchFamily="18" charset="-128"/>
              </a:rPr>
              <a:t>　　</a:t>
            </a:r>
            <a:r>
              <a:rPr lang="en-US" altLang="ja-JP" sz="2000" dirty="0">
                <a:latin typeface="UD デジタル 教科書体 NK-R" panose="02020400000000000000" pitchFamily="18" charset="-128"/>
                <a:ea typeface="UD デジタル 教科書体 NK-R" panose="02020400000000000000" pitchFamily="18" charset="-128"/>
              </a:rPr>
              <a:t>※</a:t>
            </a:r>
            <a:r>
              <a:rPr lang="ja-JP" altLang="en-US" sz="2000" dirty="0">
                <a:latin typeface="UD デジタル 教科書体 NK-R" panose="02020400000000000000" pitchFamily="18" charset="-128"/>
                <a:ea typeface="UD デジタル 教科書体 NK-R" panose="02020400000000000000" pitchFamily="18" charset="-128"/>
              </a:rPr>
              <a:t>診断が学習障害（</a:t>
            </a:r>
            <a:r>
              <a:rPr lang="en-US" altLang="ja-JP" sz="2000" dirty="0">
                <a:latin typeface="UD デジタル 教科書体 NK-R" panose="02020400000000000000" pitchFamily="18" charset="-128"/>
                <a:ea typeface="UD デジタル 教科書体 NK-R" panose="02020400000000000000" pitchFamily="18" charset="-128"/>
              </a:rPr>
              <a:t>LD) </a:t>
            </a:r>
            <a:r>
              <a:rPr lang="ja-JP" altLang="en-US" sz="2000" dirty="0">
                <a:latin typeface="UD デジタル 教科書体 NK-R" panose="02020400000000000000" pitchFamily="18" charset="-128"/>
                <a:ea typeface="UD デジタル 教科書体 NK-R" panose="02020400000000000000" pitchFamily="18" charset="-128"/>
              </a:rPr>
              <a:t>や注意欠陥多動性障害（</a:t>
            </a:r>
            <a:r>
              <a:rPr lang="en-US" altLang="ja-JP" sz="2000" dirty="0">
                <a:latin typeface="UD デジタル 教科書体 NK-R" panose="02020400000000000000" pitchFamily="18" charset="-128"/>
                <a:ea typeface="UD デジタル 教科書体 NK-R" panose="02020400000000000000" pitchFamily="18" charset="-128"/>
              </a:rPr>
              <a:t>ADHD)</a:t>
            </a:r>
            <a:r>
              <a:rPr lang="ja-JP" altLang="en-US" sz="2000" dirty="0">
                <a:latin typeface="UD デジタル 教科書体 NK-R" panose="02020400000000000000" pitchFamily="18" charset="-128"/>
                <a:ea typeface="UD デジタル 教科書体 NK-R" panose="02020400000000000000" pitchFamily="18" charset="-128"/>
              </a:rPr>
              <a:t>のみの場合は、</a:t>
            </a:r>
            <a:endParaRPr lang="en-US" altLang="ja-JP" sz="20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000" dirty="0">
                <a:latin typeface="UD デジタル 教科書体 NK-R" panose="02020400000000000000" pitchFamily="18" charset="-128"/>
                <a:ea typeface="UD デジタル 教科書体 NK-R" panose="02020400000000000000" pitchFamily="18" charset="-128"/>
              </a:rPr>
              <a:t>　　　　入級対象となりません。サポートルームでの指導の対象となります。</a:t>
            </a:r>
            <a:endParaRPr lang="en-US" altLang="ja-JP" sz="2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②　通常の学級（学年）と同じ教科・領域等を学習できる生徒</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③　通常の学級における学習やサポートルームにおける</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　　学習では十分な効果を上げることが難しい生徒</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　　</a:t>
            </a:r>
            <a:r>
              <a:rPr lang="en-US" altLang="ja-JP" sz="2400" dirty="0">
                <a:latin typeface="UD デジタル 教科書体 NK-R" panose="02020400000000000000" pitchFamily="18" charset="-128"/>
                <a:ea typeface="UD デジタル 教科書体 NK-R" panose="02020400000000000000" pitchFamily="18" charset="-128"/>
              </a:rPr>
              <a:t>※</a:t>
            </a:r>
            <a:r>
              <a:rPr lang="ja-JP" altLang="en-US" sz="2400" dirty="0">
                <a:latin typeface="UD デジタル 教科書体 NK-R" panose="02020400000000000000" pitchFamily="18" charset="-128"/>
                <a:ea typeface="UD デジタル 教科書体 NK-R" panose="02020400000000000000" pitchFamily="18" charset="-128"/>
              </a:rPr>
              <a:t>特別支援学級は定員制ではございません。</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　　　学級の生徒数に応じて教員が配置されます。</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2400" dirty="0"/>
          </a:p>
          <a:p>
            <a:pPr marL="0" marR="0" lvl="0" indent="0" algn="l" rtl="0">
              <a:lnSpc>
                <a:spcPct val="90000"/>
              </a:lnSpc>
              <a:spcBef>
                <a:spcPts val="0"/>
              </a:spcBef>
              <a:spcAft>
                <a:spcPts val="0"/>
              </a:spcAft>
              <a:buClr>
                <a:schemeClr val="lt1"/>
              </a:buClr>
              <a:buSzPts val="3200"/>
              <a:buFont typeface="Arial"/>
              <a:buNone/>
            </a:pPr>
            <a:endParaRPr lang="en-US" sz="2400" dirty="0"/>
          </a:p>
        </p:txBody>
      </p:sp>
      <p:sp>
        <p:nvSpPr>
          <p:cNvPr id="2" name="スライド番号プレースホルダー 1">
            <a:extLst>
              <a:ext uri="{FF2B5EF4-FFF2-40B4-BE49-F238E27FC236}">
                <a16:creationId xmlns:a16="http://schemas.microsoft.com/office/drawing/2014/main" id="{AAA6C5BB-D456-959E-CBC4-C902188196E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9</a:t>
            </a:fld>
            <a:endParaRPr lang="ja-JP" altLang="en-US" sz="2400" dirty="0"/>
          </a:p>
        </p:txBody>
      </p:sp>
    </p:spTree>
    <p:extLst>
      <p:ext uri="{BB962C8B-B14F-4D97-AF65-F5344CB8AC3E}">
        <p14:creationId xmlns:p14="http://schemas.microsoft.com/office/powerpoint/2010/main" val="3325776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5">
          <a:extLst>
            <a:ext uri="{FF2B5EF4-FFF2-40B4-BE49-F238E27FC236}">
              <a16:creationId xmlns:a16="http://schemas.microsoft.com/office/drawing/2014/main" id="{C09C240B-7D39-D2E5-8A1C-DE37A14143FC}"/>
            </a:ext>
          </a:extLst>
        </p:cNvPr>
        <p:cNvGrpSpPr/>
        <p:nvPr/>
      </p:nvGrpSpPr>
      <p:grpSpPr>
        <a:xfrm>
          <a:off x="0" y="0"/>
          <a:ext cx="0" cy="0"/>
          <a:chOff x="0" y="0"/>
          <a:chExt cx="0" cy="0"/>
        </a:xfrm>
      </p:grpSpPr>
      <p:sp>
        <p:nvSpPr>
          <p:cNvPr id="9" name="Google Shape;108;p1">
            <a:extLst>
              <a:ext uri="{FF2B5EF4-FFF2-40B4-BE49-F238E27FC236}">
                <a16:creationId xmlns:a16="http://schemas.microsoft.com/office/drawing/2014/main" id="{CDF2719C-AB7B-1BBB-55EB-B917D079A55E}"/>
              </a:ext>
            </a:extLst>
          </p:cNvPr>
          <p:cNvSpPr/>
          <p:nvPr/>
        </p:nvSpPr>
        <p:spPr>
          <a:xfrm>
            <a:off x="816284" y="567166"/>
            <a:ext cx="6180863" cy="507791"/>
          </a:xfrm>
          <a:prstGeom prst="rect">
            <a:avLst/>
          </a:prstGeom>
          <a:noFill/>
          <a:ln>
            <a:noFill/>
          </a:ln>
        </p:spPr>
        <p:txBody>
          <a:bodyPr spcFirstLastPara="1" wrap="square" lIns="91425" tIns="45700" rIns="91425" bIns="45700" anchor="t" anchorCtr="0">
            <a:spAutoFit/>
          </a:bodyPr>
          <a:lstStyle/>
          <a:p>
            <a:pPr lvl="0">
              <a:lnSpc>
                <a:spcPct val="90000"/>
              </a:lnSpc>
              <a:buClr>
                <a:schemeClr val="lt1"/>
              </a:buClr>
              <a:buSzPts val="3200"/>
            </a:pPr>
            <a:r>
              <a:rPr lang="ja-JP" altLang="en-US" sz="3000" dirty="0">
                <a:latin typeface="UD デジタル 教科書体 NK-R" panose="02020400000000000000" pitchFamily="18" charset="-128"/>
                <a:ea typeface="UD デジタル 教科書体 NK-R" panose="02020400000000000000" pitchFamily="18" charset="-128"/>
              </a:rPr>
              <a:t>５　学級新設に伴うお知らせ</a:t>
            </a:r>
            <a:endParaRPr lang="en-US" altLang="ja-JP" sz="3000" dirty="0">
              <a:latin typeface="UD デジタル 教科書体 NK-R" panose="02020400000000000000" pitchFamily="18" charset="-128"/>
              <a:ea typeface="UD デジタル 教科書体 NK-R" panose="02020400000000000000" pitchFamily="18" charset="-128"/>
            </a:endParaRPr>
          </a:p>
        </p:txBody>
      </p:sp>
      <p:sp>
        <p:nvSpPr>
          <p:cNvPr id="6" name="Google Shape;108;p1">
            <a:extLst>
              <a:ext uri="{FF2B5EF4-FFF2-40B4-BE49-F238E27FC236}">
                <a16:creationId xmlns:a16="http://schemas.microsoft.com/office/drawing/2014/main" id="{12FCD95F-9CBE-8DCF-9025-83626634F832}"/>
              </a:ext>
            </a:extLst>
          </p:cNvPr>
          <p:cNvSpPr/>
          <p:nvPr/>
        </p:nvSpPr>
        <p:spPr>
          <a:xfrm>
            <a:off x="532671" y="1643227"/>
            <a:ext cx="8078658" cy="3471679"/>
          </a:xfrm>
          <a:prstGeom prst="rect">
            <a:avLst/>
          </a:prstGeom>
          <a:noFill/>
          <a:ln>
            <a:noFill/>
          </a:ln>
        </p:spPr>
        <p:txBody>
          <a:bodyPr spcFirstLastPara="1" wrap="square" lIns="91425" tIns="45700" rIns="91425" bIns="45700" anchor="t" anchorCtr="0">
            <a:spAutoFit/>
          </a:bodyPr>
          <a:lstStyle/>
          <a:p>
            <a:pPr marR="0" lvl="0" algn="l" rtl="0">
              <a:lnSpc>
                <a:spcPct val="90000"/>
              </a:lnSpc>
              <a:spcBef>
                <a:spcPts val="0"/>
              </a:spcBef>
              <a:spcAft>
                <a:spcPts val="0"/>
              </a:spcAft>
              <a:buClr>
                <a:schemeClr val="tx1"/>
              </a:buClr>
              <a:buSzPts val="3200"/>
            </a:pPr>
            <a:endParaRPr lang="en-US" altLang="ja-JP" sz="1600" dirty="0">
              <a:latin typeface="UD デジタル 教科書体 NK-R" panose="02020400000000000000" pitchFamily="18" charset="-128"/>
              <a:ea typeface="UD デジタル 教科書体 NK-R" panose="02020400000000000000" pitchFamily="18" charset="-128"/>
            </a:endParaRPr>
          </a:p>
          <a:p>
            <a:pPr marL="0" marR="0" lvl="0" indent="0" algn="l" defTabSz="457200" rtl="0" eaLnBrk="1" fontAlgn="auto" latinLnBrk="0" hangingPunct="1">
              <a:lnSpc>
                <a:spcPct val="90000"/>
              </a:lnSpc>
              <a:spcBef>
                <a:spcPts val="0"/>
              </a:spcBef>
              <a:spcAft>
                <a:spcPts val="0"/>
              </a:spcAft>
              <a:buClr>
                <a:srgbClr val="FFFFFF"/>
              </a:buClr>
              <a:buSzPts val="3200"/>
              <a:buFont typeface="Arial"/>
              <a:buNone/>
              <a:tabLst/>
              <a:defRPr/>
            </a:pPr>
            <a:r>
              <a:rPr kumimoji="0" lang="ja-JP" altLang="en-US" sz="1800" b="0" i="0" u="none" strike="noStrike" kern="1200" cap="none" spc="0" normalizeH="0" baseline="0" noProof="0" dirty="0">
                <a:ln>
                  <a:noFill/>
                </a:ln>
                <a:solidFill>
                  <a:srgbClr val="000000"/>
                </a:solidFill>
                <a:effectLst/>
                <a:uLnTx/>
                <a:uFillTx/>
                <a:latin typeface="UD デジタル 教科書体 NK-R" panose="02020400000000000000" pitchFamily="18" charset="-128"/>
                <a:ea typeface="UD デジタル 教科書体 NK-R" panose="02020400000000000000" pitchFamily="18" charset="-128"/>
                <a:cs typeface="+mn-cs"/>
              </a:rPr>
              <a:t>　● </a:t>
            </a:r>
            <a:r>
              <a:rPr kumimoji="0" lang="ja-JP" altLang="en-US" sz="2400" b="0" i="0" u="none" strike="noStrike" kern="1200" cap="none" spc="0" normalizeH="0" baseline="0" noProof="0" dirty="0">
                <a:ln>
                  <a:noFill/>
                </a:ln>
                <a:solidFill>
                  <a:srgbClr val="000000"/>
                </a:solidFill>
                <a:effectLst/>
                <a:uLnTx/>
                <a:uFillTx/>
                <a:latin typeface="UD デジタル 教科書体 NK-R" panose="02020400000000000000" pitchFamily="18" charset="-128"/>
                <a:ea typeface="UD デジタル 教科書体 NK-R" panose="02020400000000000000" pitchFamily="18" charset="-128"/>
                <a:cs typeface="+mn-cs"/>
              </a:rPr>
              <a:t>授業や学校行事、部活動等に特別支援学級の生徒も参加　　</a:t>
            </a:r>
            <a:endParaRPr kumimoji="0" lang="en-US" altLang="ja-JP" sz="2400" b="0" i="0" u="none" strike="noStrike" kern="1200" cap="none" spc="0" normalizeH="0" baseline="0" noProof="0" dirty="0">
              <a:ln>
                <a:noFill/>
              </a:ln>
              <a:solidFill>
                <a:srgbClr val="000000"/>
              </a:solidFill>
              <a:effectLst/>
              <a:uLnTx/>
              <a:uFillTx/>
              <a:latin typeface="UD デジタル 教科書体 NK-R" panose="02020400000000000000" pitchFamily="18" charset="-128"/>
              <a:ea typeface="UD デジタル 教科書体 NK-R" panose="02020400000000000000" pitchFamily="18" charset="-128"/>
              <a:cs typeface="+mn-cs"/>
            </a:endParaRPr>
          </a:p>
          <a:p>
            <a:pPr marL="0" marR="0" lvl="0" indent="0" algn="l" defTabSz="457200" rtl="0" eaLnBrk="1" fontAlgn="auto" latinLnBrk="0" hangingPunct="1">
              <a:lnSpc>
                <a:spcPct val="90000"/>
              </a:lnSpc>
              <a:spcBef>
                <a:spcPts val="0"/>
              </a:spcBef>
              <a:spcAft>
                <a:spcPts val="0"/>
              </a:spcAft>
              <a:buClr>
                <a:srgbClr val="FFFFFF"/>
              </a:buClr>
              <a:buSzPts val="3200"/>
              <a:buFont typeface="Arial"/>
              <a:buNone/>
              <a:tabLst/>
              <a:defRPr/>
            </a:pPr>
            <a:r>
              <a:rPr lang="ja-JP" altLang="en-US" sz="2400" dirty="0">
                <a:solidFill>
                  <a:srgbClr val="000000"/>
                </a:solidFill>
                <a:latin typeface="UD デジタル 教科書体 NK-R" panose="02020400000000000000" pitchFamily="18" charset="-128"/>
                <a:ea typeface="UD デジタル 教科書体 NK-R" panose="02020400000000000000" pitchFamily="18" charset="-128"/>
              </a:rPr>
              <a:t>　　 </a:t>
            </a:r>
            <a:r>
              <a:rPr kumimoji="0" lang="ja-JP" altLang="en-US" sz="2400" b="0" i="0" u="none" strike="noStrike" kern="1200" cap="none" spc="0" normalizeH="0" baseline="0" noProof="0" dirty="0">
                <a:ln>
                  <a:noFill/>
                </a:ln>
                <a:solidFill>
                  <a:srgbClr val="000000"/>
                </a:solidFill>
                <a:effectLst/>
                <a:uLnTx/>
                <a:uFillTx/>
                <a:latin typeface="UD デジタル 教科書体 NK-R" panose="02020400000000000000" pitchFamily="18" charset="-128"/>
                <a:ea typeface="UD デジタル 教科書体 NK-R" panose="02020400000000000000" pitchFamily="18" charset="-128"/>
                <a:cs typeface="+mn-cs"/>
              </a:rPr>
              <a:t>する場合がございます。</a:t>
            </a:r>
            <a:endParaRPr kumimoji="0" lang="en-US" altLang="ja-JP" sz="2400" b="0" i="0" u="none" strike="noStrike" kern="1200" cap="none" spc="0" normalizeH="0" baseline="0" noProof="0" dirty="0">
              <a:ln>
                <a:noFill/>
              </a:ln>
              <a:solidFill>
                <a:srgbClr val="000000"/>
              </a:solidFill>
              <a:effectLst/>
              <a:uLnTx/>
              <a:uFillTx/>
              <a:latin typeface="UD デジタル 教科書体 NK-R" panose="02020400000000000000" pitchFamily="18" charset="-128"/>
              <a:ea typeface="UD デジタル 教科書体 NK-R" panose="02020400000000000000" pitchFamily="18" charset="-128"/>
              <a:cs typeface="+mn-cs"/>
            </a:endParaRPr>
          </a:p>
          <a:p>
            <a:pPr marR="0" lvl="0" algn="l" rtl="0">
              <a:lnSpc>
                <a:spcPct val="90000"/>
              </a:lnSpc>
              <a:spcBef>
                <a:spcPts val="0"/>
              </a:spcBef>
              <a:spcAft>
                <a:spcPts val="0"/>
              </a:spcAft>
              <a:buClr>
                <a:schemeClr val="tx1"/>
              </a:buClr>
              <a:buSzPts val="3200"/>
            </a:pPr>
            <a:r>
              <a:rPr lang="ja-JP" altLang="en-US" sz="2400" dirty="0">
                <a:latin typeface="UD デジタル 教科書体 NK-R" panose="02020400000000000000" pitchFamily="18" charset="-128"/>
                <a:ea typeface="UD デジタル 教科書体 NK-R" panose="02020400000000000000" pitchFamily="18" charset="-128"/>
              </a:rPr>
              <a:t>　</a:t>
            </a:r>
            <a:endParaRPr lang="en-US" altLang="ja-JP" sz="2400" dirty="0">
              <a:latin typeface="UD デジタル 教科書体 NK-R" panose="02020400000000000000" pitchFamily="18" charset="-128"/>
              <a:ea typeface="UD デジタル 教科書体 NK-R" panose="02020400000000000000" pitchFamily="18" charset="-128"/>
            </a:endParaRPr>
          </a:p>
          <a:p>
            <a:pPr marR="0" lvl="0" algn="l" rtl="0">
              <a:lnSpc>
                <a:spcPct val="90000"/>
              </a:lnSpc>
              <a:spcBef>
                <a:spcPts val="0"/>
              </a:spcBef>
              <a:spcAft>
                <a:spcPts val="0"/>
              </a:spcAft>
              <a:buClr>
                <a:schemeClr val="tx1"/>
              </a:buClr>
              <a:buSzPts val="3200"/>
            </a:pPr>
            <a:r>
              <a:rPr lang="ja-JP" altLang="en-US" dirty="0">
                <a:latin typeface="UD デジタル 教科書体 NK-R" panose="02020400000000000000" pitchFamily="18" charset="-128"/>
                <a:ea typeface="UD デジタル 教科書体 NK-R" panose="02020400000000000000" pitchFamily="18" charset="-128"/>
              </a:rPr>
              <a:t>　● </a:t>
            </a:r>
            <a:r>
              <a:rPr lang="ja-JP" altLang="en-US" sz="2400" dirty="0">
                <a:latin typeface="UD デジタル 教科書体 NK-R" panose="02020400000000000000" pitchFamily="18" charset="-128"/>
                <a:ea typeface="UD デジタル 教科書体 NK-R" panose="02020400000000000000" pitchFamily="18" charset="-128"/>
              </a:rPr>
              <a:t>自閉症・情緒障がい特別支援学級で使用するため、これま</a:t>
            </a:r>
            <a:endParaRPr lang="en-US" altLang="ja-JP" sz="2400" dirty="0">
              <a:latin typeface="UD デジタル 教科書体 NK-R" panose="02020400000000000000" pitchFamily="18" charset="-128"/>
              <a:ea typeface="UD デジタル 教科書体 NK-R" panose="02020400000000000000" pitchFamily="18" charset="-128"/>
            </a:endParaRPr>
          </a:p>
          <a:p>
            <a:pPr marR="0" lvl="0" algn="l" rtl="0">
              <a:lnSpc>
                <a:spcPct val="90000"/>
              </a:lnSpc>
              <a:spcBef>
                <a:spcPts val="0"/>
              </a:spcBef>
              <a:spcAft>
                <a:spcPts val="0"/>
              </a:spcAft>
              <a:buClr>
                <a:schemeClr val="tx1"/>
              </a:buClr>
              <a:buSzPts val="3200"/>
            </a:pPr>
            <a:r>
              <a:rPr lang="ja-JP" altLang="en-US" sz="2400" dirty="0">
                <a:latin typeface="UD デジタル 教科書体 NK-R" panose="02020400000000000000" pitchFamily="18" charset="-128"/>
                <a:ea typeface="UD デジタル 教科書体 NK-R" panose="02020400000000000000" pitchFamily="18" charset="-128"/>
              </a:rPr>
              <a:t>　　　で少人数指導で使用していた教室が変わります。</a:t>
            </a:r>
            <a:endParaRPr lang="en-US" altLang="ja-JP" sz="2400" dirty="0">
              <a:latin typeface="UD デジタル 教科書体 NK-R" panose="02020400000000000000" pitchFamily="18" charset="-128"/>
              <a:ea typeface="UD デジタル 教科書体 NK-R" panose="02020400000000000000" pitchFamily="18" charset="-128"/>
            </a:endParaRPr>
          </a:p>
          <a:p>
            <a:pPr marR="0" lvl="0" algn="l" rtl="0">
              <a:lnSpc>
                <a:spcPct val="90000"/>
              </a:lnSpc>
              <a:spcBef>
                <a:spcPts val="0"/>
              </a:spcBef>
              <a:spcAft>
                <a:spcPts val="0"/>
              </a:spcAft>
              <a:buClr>
                <a:schemeClr val="tx1"/>
              </a:buClr>
              <a:buSzPts val="3200"/>
            </a:pPr>
            <a:endParaRPr lang="en-US" altLang="ja-JP" sz="2400" dirty="0">
              <a:latin typeface="UD デジタル 教科書体 NK-R" panose="02020400000000000000" pitchFamily="18" charset="-128"/>
              <a:ea typeface="UD デジタル 教科書体 NK-R" panose="02020400000000000000" pitchFamily="18" charset="-128"/>
            </a:endParaRPr>
          </a:p>
          <a:p>
            <a:pPr marR="0" lvl="0" algn="l" rtl="0">
              <a:lnSpc>
                <a:spcPct val="90000"/>
              </a:lnSpc>
              <a:spcBef>
                <a:spcPts val="0"/>
              </a:spcBef>
              <a:spcAft>
                <a:spcPts val="0"/>
              </a:spcAft>
              <a:buClr>
                <a:schemeClr val="tx1"/>
              </a:buClr>
              <a:buSzPts val="3200"/>
            </a:pPr>
            <a:r>
              <a:rPr lang="ja-JP" altLang="en-US" sz="2400" dirty="0">
                <a:latin typeface="UD デジタル 教科書体 NK-R" panose="02020400000000000000" pitchFamily="18" charset="-128"/>
                <a:ea typeface="UD デジタル 教科書体 NK-R" panose="02020400000000000000" pitchFamily="18" charset="-128"/>
              </a:rPr>
              <a:t>　</a:t>
            </a:r>
            <a:r>
              <a:rPr lang="ja-JP" altLang="en-US" dirty="0">
                <a:latin typeface="UD デジタル 教科書体 NK-R" panose="02020400000000000000" pitchFamily="18" charset="-128"/>
                <a:ea typeface="UD デジタル 教科書体 NK-R" panose="02020400000000000000" pitchFamily="18" charset="-128"/>
              </a:rPr>
              <a:t>● </a:t>
            </a:r>
            <a:r>
              <a:rPr lang="ja-JP" altLang="en-US" sz="2400" dirty="0">
                <a:latin typeface="UD デジタル 教科書体 NK-R" panose="02020400000000000000" pitchFamily="18" charset="-128"/>
                <a:ea typeface="UD デジタル 教科書体 NK-R" panose="02020400000000000000" pitchFamily="18" charset="-128"/>
              </a:rPr>
              <a:t>教室整備工事を夏休み等の長期休暇を中心に行いますが、</a:t>
            </a:r>
            <a:endParaRPr lang="en-US" altLang="ja-JP" sz="2400" dirty="0">
              <a:latin typeface="UD デジタル 教科書体 NK-R" panose="02020400000000000000" pitchFamily="18" charset="-128"/>
              <a:ea typeface="UD デジタル 教科書体 NK-R" panose="02020400000000000000" pitchFamily="18" charset="-128"/>
            </a:endParaRPr>
          </a:p>
          <a:p>
            <a:pPr marR="0" lvl="0" algn="l" rtl="0">
              <a:lnSpc>
                <a:spcPct val="90000"/>
              </a:lnSpc>
              <a:spcBef>
                <a:spcPts val="0"/>
              </a:spcBef>
              <a:spcAft>
                <a:spcPts val="0"/>
              </a:spcAft>
              <a:buClr>
                <a:schemeClr val="tx1"/>
              </a:buClr>
              <a:buSzPts val="3200"/>
            </a:pPr>
            <a:r>
              <a:rPr lang="ja-JP" altLang="en-US" sz="2400" dirty="0">
                <a:latin typeface="UD デジタル 教科書体 NK-R" panose="02020400000000000000" pitchFamily="18" charset="-128"/>
                <a:ea typeface="UD デジタル 教科書体 NK-R" panose="02020400000000000000" pitchFamily="18" charset="-128"/>
              </a:rPr>
              <a:t>　　　一時的に一部の教室が使用できない可能性がございます。</a:t>
            </a:r>
            <a:endParaRPr lang="en-US" altLang="ja-JP" sz="2400" dirty="0">
              <a:latin typeface="UD デジタル 教科書体 NK-R" panose="02020400000000000000" pitchFamily="18" charset="-128"/>
              <a:ea typeface="UD デジタル 教科書体 NK-R" panose="02020400000000000000" pitchFamily="18" charset="-128"/>
            </a:endParaRPr>
          </a:p>
          <a:p>
            <a:pPr marR="0" lvl="0" algn="l" rtl="0">
              <a:lnSpc>
                <a:spcPct val="90000"/>
              </a:lnSpc>
              <a:spcBef>
                <a:spcPts val="0"/>
              </a:spcBef>
              <a:spcAft>
                <a:spcPts val="0"/>
              </a:spcAft>
              <a:buClr>
                <a:schemeClr val="tx1"/>
              </a:buClr>
              <a:buSzPts val="3200"/>
            </a:pPr>
            <a:endParaRPr kumimoji="0" lang="en-US" altLang="ja-JP" sz="1800" b="0" i="0" u="none" strike="noStrike" kern="1200" cap="none" spc="0" normalizeH="0" baseline="0" noProof="0" dirty="0">
              <a:ln>
                <a:noFill/>
              </a:ln>
              <a:solidFill>
                <a:srgbClr val="000000"/>
              </a:solidFill>
              <a:effectLst/>
              <a:uLnTx/>
              <a:uFillTx/>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en-US" altLang="ja-JP" dirty="0">
                <a:solidFill>
                  <a:srgbClr val="000000"/>
                </a:solidFill>
                <a:latin typeface="UD デジタル 教科書体 NK-R" panose="02020400000000000000" pitchFamily="18" charset="-128"/>
                <a:ea typeface="UD デジタル 教科書体 NK-R" panose="02020400000000000000" pitchFamily="18" charset="-128"/>
              </a:rPr>
              <a:t>  </a:t>
            </a:r>
            <a:endParaRPr lang="en-US" altLang="ja-JP" sz="2400" dirty="0">
              <a:solidFill>
                <a:srgbClr val="000000"/>
              </a:solidFill>
              <a:latin typeface="UD デジタル 教科書体 NK-R" panose="02020400000000000000" pitchFamily="18" charset="-128"/>
              <a:ea typeface="UD デジタル 教科書体 NK-R" panose="02020400000000000000" pitchFamily="18" charset="-128"/>
            </a:endParaRPr>
          </a:p>
        </p:txBody>
      </p:sp>
      <p:sp>
        <p:nvSpPr>
          <p:cNvPr id="2" name="スライド番号プレースホルダー 1">
            <a:extLst>
              <a:ext uri="{FF2B5EF4-FFF2-40B4-BE49-F238E27FC236}">
                <a16:creationId xmlns:a16="http://schemas.microsoft.com/office/drawing/2014/main" id="{74315314-8644-F689-2E7A-73CB5A6CCC7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10</a:t>
            </a:fld>
            <a:endParaRPr lang="ja-JP" altLang="en-US" sz="2400" dirty="0"/>
          </a:p>
        </p:txBody>
      </p:sp>
    </p:spTree>
    <p:extLst>
      <p:ext uri="{BB962C8B-B14F-4D97-AF65-F5344CB8AC3E}">
        <p14:creationId xmlns:p14="http://schemas.microsoft.com/office/powerpoint/2010/main" val="2335915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a:extLst>
            <a:ext uri="{FF2B5EF4-FFF2-40B4-BE49-F238E27FC236}">
              <a16:creationId xmlns:a16="http://schemas.microsoft.com/office/drawing/2014/main" id="{537A89D6-EF51-3221-A1F2-FB92E7440F53}"/>
            </a:ext>
          </a:extLst>
        </p:cNvPr>
        <p:cNvGrpSpPr/>
        <p:nvPr/>
      </p:nvGrpSpPr>
      <p:grpSpPr>
        <a:xfrm>
          <a:off x="0" y="0"/>
          <a:ext cx="0" cy="0"/>
          <a:chOff x="0" y="0"/>
          <a:chExt cx="0" cy="0"/>
        </a:xfrm>
      </p:grpSpPr>
      <p:sp>
        <p:nvSpPr>
          <p:cNvPr id="9" name="Google Shape;108;p1">
            <a:extLst>
              <a:ext uri="{FF2B5EF4-FFF2-40B4-BE49-F238E27FC236}">
                <a16:creationId xmlns:a16="http://schemas.microsoft.com/office/drawing/2014/main" id="{93DF60F7-F609-6472-E2A6-BCA3513DAFF1}"/>
              </a:ext>
            </a:extLst>
          </p:cNvPr>
          <p:cNvSpPr/>
          <p:nvPr/>
        </p:nvSpPr>
        <p:spPr>
          <a:xfrm>
            <a:off x="816284" y="567166"/>
            <a:ext cx="6180863" cy="507791"/>
          </a:xfrm>
          <a:prstGeom prst="rect">
            <a:avLst/>
          </a:prstGeom>
          <a:noFill/>
          <a:ln>
            <a:noFill/>
          </a:ln>
        </p:spPr>
        <p:txBody>
          <a:bodyPr spcFirstLastPara="1" wrap="square" lIns="91425" tIns="45700" rIns="91425" bIns="45700" anchor="t" anchorCtr="0">
            <a:spAutoFit/>
          </a:bodyPr>
          <a:lstStyle/>
          <a:p>
            <a:pPr lvl="0">
              <a:lnSpc>
                <a:spcPct val="90000"/>
              </a:lnSpc>
              <a:buClr>
                <a:schemeClr val="lt1"/>
              </a:buClr>
              <a:buSzPts val="3200"/>
            </a:pPr>
            <a:r>
              <a:rPr lang="ja-JP" altLang="en-US" sz="3000" dirty="0">
                <a:latin typeface="UD デジタル 教科書体 NK-R" panose="02020400000000000000" pitchFamily="18" charset="-128"/>
                <a:ea typeface="UD デジタル 教科書体 NK-R" panose="02020400000000000000" pitchFamily="18" charset="-128"/>
              </a:rPr>
              <a:t>６　よくあるご質問</a:t>
            </a:r>
            <a:endParaRPr lang="en-US" altLang="ja-JP" sz="30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6" name="Google Shape;108;p1">
            <a:extLst>
              <a:ext uri="{FF2B5EF4-FFF2-40B4-BE49-F238E27FC236}">
                <a16:creationId xmlns:a16="http://schemas.microsoft.com/office/drawing/2014/main" id="{31882BFE-2D13-1A50-E0DC-3A833577C531}"/>
              </a:ext>
            </a:extLst>
          </p:cNvPr>
          <p:cNvSpPr/>
          <p:nvPr/>
        </p:nvSpPr>
        <p:spPr>
          <a:xfrm>
            <a:off x="645618" y="1536327"/>
            <a:ext cx="8332449" cy="4551975"/>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Ｑ</a:t>
            </a:r>
            <a:r>
              <a:rPr lang="en-US" altLang="ja-JP" sz="2400" dirty="0">
                <a:latin typeface="UD デジタル 教科書体 NK-R" panose="02020400000000000000" pitchFamily="18" charset="-128"/>
                <a:ea typeface="UD デジタル 教科書体 NK-R" panose="02020400000000000000" pitchFamily="18" charset="-128"/>
              </a:rPr>
              <a:t>1</a:t>
            </a:r>
            <a:r>
              <a:rPr lang="ja-JP" altLang="en-US" sz="2400" dirty="0">
                <a:latin typeface="UD デジタル 教科書体 NK-R" panose="02020400000000000000" pitchFamily="18" charset="-128"/>
                <a:ea typeface="UD デジタル 教科書体 NK-R" panose="02020400000000000000" pitchFamily="18" charset="-128"/>
              </a:rPr>
              <a:t>　定期考査や成績はどうなりますか。</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10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Ａ１　通常の学級と同じ内容で定期考査を受けます。</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　　　　また、成績についても通常の学級と同様に評価・評</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　　　　定が付きます。</a:t>
            </a:r>
            <a:endParaRPr lang="en-US"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400" dirty="0"/>
          </a:p>
          <a:p>
            <a:pPr marL="0" marR="0" lvl="0" indent="0" algn="l" rtl="0">
              <a:lnSpc>
                <a:spcPct val="90000"/>
              </a:lnSpc>
              <a:spcBef>
                <a:spcPts val="0"/>
              </a:spcBef>
              <a:spcAft>
                <a:spcPts val="0"/>
              </a:spcAft>
              <a:buClr>
                <a:schemeClr val="lt1"/>
              </a:buClr>
              <a:buSzPts val="3200"/>
              <a:buFont typeface="Arial"/>
              <a:buNone/>
            </a:pPr>
            <a:r>
              <a:rPr lang="ja-JP" altLang="en-US" sz="2400" dirty="0">
                <a:latin typeface="UD デジタル 教科書体 NK-R" panose="02020400000000000000" pitchFamily="18" charset="-128"/>
                <a:ea typeface="UD デジタル 教科書体 NK-R" panose="02020400000000000000" pitchFamily="18" charset="-128"/>
              </a:rPr>
              <a:t>Ｑ２　学級の定員はあるのですか。</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10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en-US" altLang="ja-JP" sz="2400" dirty="0">
                <a:latin typeface="UD デジタル 教科書体 NK-R" panose="02020400000000000000" pitchFamily="18" charset="-128"/>
                <a:ea typeface="UD デジタル 教科書体 NK-R" panose="02020400000000000000" pitchFamily="18" charset="-128"/>
              </a:rPr>
              <a:t>A</a:t>
            </a:r>
            <a:r>
              <a:rPr lang="ja-JP" altLang="en-US" sz="2400" dirty="0">
                <a:latin typeface="UD デジタル 教科書体 NK-R" panose="02020400000000000000" pitchFamily="18" charset="-128"/>
                <a:ea typeface="UD デジタル 教科書体 NK-R" panose="02020400000000000000" pitchFamily="18" charset="-128"/>
              </a:rPr>
              <a:t>２　特別支援学級に定員制はございません。</a:t>
            </a: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en-US" altLang="ja-JP" sz="2400" dirty="0">
                <a:latin typeface="UD デジタル 教科書体 NK-R" panose="02020400000000000000" pitchFamily="18" charset="-128"/>
                <a:ea typeface="UD デジタル 教科書体 NK-R" panose="02020400000000000000" pitchFamily="18" charset="-128"/>
              </a:rPr>
              <a:t>Q3</a:t>
            </a:r>
            <a:r>
              <a:rPr lang="ja-JP" altLang="en-US" sz="2400" dirty="0">
                <a:latin typeface="UD デジタル 教科書体 NK-R" panose="02020400000000000000" pitchFamily="18" charset="-128"/>
                <a:ea typeface="UD デジタル 教科書体 NK-R" panose="02020400000000000000" pitchFamily="18" charset="-128"/>
              </a:rPr>
              <a:t>　学習に不安があるのですが、個別指導はしてもらえますか。</a:t>
            </a: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endParaRPr lang="en-US" altLang="ja-JP" sz="10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en-US" altLang="ja-JP" sz="2400" dirty="0">
                <a:latin typeface="UD デジタル 教科書体 NK-R" panose="02020400000000000000" pitchFamily="18" charset="-128"/>
                <a:ea typeface="UD デジタル 教科書体 NK-R" panose="02020400000000000000" pitchFamily="18" charset="-128"/>
              </a:rPr>
              <a:t>A</a:t>
            </a:r>
            <a:r>
              <a:rPr lang="ja-JP" altLang="en-US" sz="2400" dirty="0">
                <a:latin typeface="UD デジタル 教科書体 NK-R" panose="02020400000000000000" pitchFamily="18" charset="-128"/>
                <a:ea typeface="UD デジタル 教科書体 NK-R" panose="02020400000000000000" pitchFamily="18" charset="-128"/>
              </a:rPr>
              <a:t>３　原則、通常の学級と同じカリキュラムで学習をするため、</a:t>
            </a: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400" dirty="0">
                <a:latin typeface="UD デジタル 教科書体 NK-R" panose="02020400000000000000" pitchFamily="18" charset="-128"/>
                <a:ea typeface="UD デジタル 教科書体 NK-R" panose="02020400000000000000" pitchFamily="18" charset="-128"/>
              </a:rPr>
              <a:t>　　　　個別指導を前提として対応はしません。</a:t>
            </a:r>
            <a:endParaRPr lang="en-US" altLang="ja-JP" sz="24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800" dirty="0">
              <a:latin typeface="UD デジタル 教科書体 NK-R" panose="02020400000000000000" pitchFamily="18" charset="-128"/>
              <a:ea typeface="UD デジタル 教科書体 NK-R" panose="02020400000000000000" pitchFamily="18" charset="-128"/>
            </a:endParaRPr>
          </a:p>
        </p:txBody>
      </p:sp>
      <p:sp>
        <p:nvSpPr>
          <p:cNvPr id="2" name="スライド番号プレースホルダー 1">
            <a:extLst>
              <a:ext uri="{FF2B5EF4-FFF2-40B4-BE49-F238E27FC236}">
                <a16:creationId xmlns:a16="http://schemas.microsoft.com/office/drawing/2014/main" id="{BB7413E6-A460-7C84-EEC7-88847C0E74B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11</a:t>
            </a:fld>
            <a:endParaRPr lang="ja-JP" altLang="en-US" sz="2400" dirty="0"/>
          </a:p>
        </p:txBody>
      </p:sp>
    </p:spTree>
    <p:extLst>
      <p:ext uri="{BB962C8B-B14F-4D97-AF65-F5344CB8AC3E}">
        <p14:creationId xmlns:p14="http://schemas.microsoft.com/office/powerpoint/2010/main" val="659641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66956F-880E-DE28-2B61-5D702667E830}"/>
              </a:ext>
            </a:extLst>
          </p:cNvPr>
          <p:cNvSpPr>
            <a:spLocks noGrp="1"/>
          </p:cNvSpPr>
          <p:nvPr>
            <p:ph type="title"/>
          </p:nvPr>
        </p:nvSpPr>
        <p:spPr>
          <a:xfrm>
            <a:off x="959370" y="406480"/>
            <a:ext cx="7406640" cy="1005118"/>
          </a:xfrm>
        </p:spPr>
        <p:txBody>
          <a:bodyPr>
            <a:normAutofit/>
          </a:bodyPr>
          <a:lstStyle/>
          <a:p>
            <a:r>
              <a:rPr kumimoji="1" lang="ja-JP" altLang="en-US" sz="3000" dirty="0">
                <a:solidFill>
                  <a:schemeClr val="tx1"/>
                </a:solidFill>
                <a:latin typeface="UD デジタル 教科書体 NK-R" panose="02020400000000000000" pitchFamily="18" charset="-128"/>
                <a:ea typeface="UD デジタル 教科書体 NK-R" panose="02020400000000000000" pitchFamily="18" charset="-128"/>
              </a:rPr>
              <a:t>おわりに</a:t>
            </a:r>
          </a:p>
        </p:txBody>
      </p:sp>
      <p:sp>
        <p:nvSpPr>
          <p:cNvPr id="3" name="スライド番号プレースホルダー 2">
            <a:extLst>
              <a:ext uri="{FF2B5EF4-FFF2-40B4-BE49-F238E27FC236}">
                <a16:creationId xmlns:a16="http://schemas.microsoft.com/office/drawing/2014/main" id="{B3167318-712B-18E9-0F23-16A6A02DBA3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ja-JP" sz="2400" smtClean="0"/>
              <a:t>12</a:t>
            </a:fld>
            <a:endParaRPr lang="ja-JP" altLang="en-US" sz="2400" dirty="0"/>
          </a:p>
        </p:txBody>
      </p:sp>
      <p:sp>
        <p:nvSpPr>
          <p:cNvPr id="5" name="Google Shape;108;p1">
            <a:extLst>
              <a:ext uri="{FF2B5EF4-FFF2-40B4-BE49-F238E27FC236}">
                <a16:creationId xmlns:a16="http://schemas.microsoft.com/office/drawing/2014/main" id="{9D900EF2-B00C-51F6-780D-B5BD53760294}"/>
              </a:ext>
            </a:extLst>
          </p:cNvPr>
          <p:cNvSpPr/>
          <p:nvPr/>
        </p:nvSpPr>
        <p:spPr>
          <a:xfrm>
            <a:off x="584617" y="1729969"/>
            <a:ext cx="7959776" cy="2031285"/>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3200"/>
              <a:buFont typeface="Arial"/>
              <a:buNone/>
            </a:pPr>
            <a:r>
              <a:rPr lang="ja-JP" altLang="en-US" sz="2800" dirty="0">
                <a:latin typeface="UD デジタル 教科書体 NK-R" panose="02020400000000000000" pitchFamily="18" charset="-128"/>
                <a:ea typeface="UD デジタル 教科書体 NK-R" panose="02020400000000000000" pitchFamily="18" charset="-128"/>
              </a:rPr>
              <a:t>　ご清聴いただきありがとうございました。</a:t>
            </a:r>
            <a:endParaRPr lang="en-US" altLang="ja-JP" sz="28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altLang="ja-JP" sz="28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r>
              <a:rPr lang="ja-JP" altLang="en-US" sz="2800" dirty="0">
                <a:latin typeface="UD デジタル 教科書体 NK-R" panose="02020400000000000000" pitchFamily="18" charset="-128"/>
                <a:ea typeface="UD デジタル 教科書体 NK-R" panose="02020400000000000000" pitchFamily="18" charset="-128"/>
              </a:rPr>
              <a:t>　ご不明な点等やご心配事、より詳細にご確認されたい内容がございましたら、お気軽にご連絡ください。</a:t>
            </a:r>
            <a:endParaRPr lang="en-US" altLang="ja-JP" sz="2800" dirty="0">
              <a:latin typeface="UD デジタル 教科書体 NK-R" panose="02020400000000000000" pitchFamily="18" charset="-128"/>
              <a:ea typeface="UD デジタル 教科書体 NK-R" panose="02020400000000000000" pitchFamily="18" charset="-128"/>
            </a:endParaRPr>
          </a:p>
          <a:p>
            <a:pPr marL="0" marR="0" lvl="0" indent="0" algn="l" rtl="0">
              <a:lnSpc>
                <a:spcPct val="90000"/>
              </a:lnSpc>
              <a:spcBef>
                <a:spcPts val="0"/>
              </a:spcBef>
              <a:spcAft>
                <a:spcPts val="0"/>
              </a:spcAft>
              <a:buClr>
                <a:schemeClr val="lt1"/>
              </a:buClr>
              <a:buSzPts val="3200"/>
              <a:buFont typeface="Arial"/>
              <a:buNone/>
            </a:pPr>
            <a:endParaRPr lang="en-US" sz="2800" dirty="0">
              <a:latin typeface="UD デジタル 教科書体 NK-R" panose="02020400000000000000" pitchFamily="18" charset="-128"/>
              <a:ea typeface="UD デジタル 教科書体 NK-R" panose="02020400000000000000" pitchFamily="18" charset="-128"/>
            </a:endParaRPr>
          </a:p>
        </p:txBody>
      </p:sp>
      <p:pic>
        <p:nvPicPr>
          <p:cNvPr id="6" name="図 5">
            <a:extLst>
              <a:ext uri="{FF2B5EF4-FFF2-40B4-BE49-F238E27FC236}">
                <a16:creationId xmlns:a16="http://schemas.microsoft.com/office/drawing/2014/main" id="{4FB9A5B8-5AD0-FDFA-26B4-C2B47528201F}"/>
              </a:ext>
            </a:extLst>
          </p:cNvPr>
          <p:cNvPicPr>
            <a:picLocks noChangeAspect="1"/>
          </p:cNvPicPr>
          <p:nvPr/>
        </p:nvPicPr>
        <p:blipFill>
          <a:blip r:embed="rId2"/>
          <a:stretch>
            <a:fillRect/>
          </a:stretch>
        </p:blipFill>
        <p:spPr>
          <a:xfrm>
            <a:off x="385585" y="3991065"/>
            <a:ext cx="1147569" cy="1401970"/>
          </a:xfrm>
          <a:prstGeom prst="rect">
            <a:avLst/>
          </a:prstGeom>
        </p:spPr>
      </p:pic>
      <p:sp>
        <p:nvSpPr>
          <p:cNvPr id="8" name="Google Shape;108;p1">
            <a:extLst>
              <a:ext uri="{FF2B5EF4-FFF2-40B4-BE49-F238E27FC236}">
                <a16:creationId xmlns:a16="http://schemas.microsoft.com/office/drawing/2014/main" id="{D7342ABC-2121-8C6D-F9CF-F84A5AC54537}"/>
              </a:ext>
            </a:extLst>
          </p:cNvPr>
          <p:cNvSpPr/>
          <p:nvPr/>
        </p:nvSpPr>
        <p:spPr>
          <a:xfrm>
            <a:off x="1724247" y="3843545"/>
            <a:ext cx="6641763" cy="1421887"/>
          </a:xfrm>
          <a:prstGeom prst="rect">
            <a:avLst/>
          </a:prstGeom>
          <a:noFill/>
          <a:ln>
            <a:noFill/>
          </a:ln>
        </p:spPr>
        <p:txBody>
          <a:bodyPr spcFirstLastPara="1" wrap="square" lIns="91425" tIns="45700" rIns="91425" bIns="45700" anchor="t" anchorCtr="0">
            <a:spAutoFit/>
          </a:bodyPr>
          <a:lstStyle/>
          <a:p>
            <a:pPr lvl="0">
              <a:lnSpc>
                <a:spcPct val="90000"/>
              </a:lnSpc>
              <a:buClr>
                <a:schemeClr val="lt1"/>
              </a:buClr>
              <a:buSzPts val="3200"/>
            </a:pP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400" dirty="0">
                <a:latin typeface="UD デジタル 教科書体 NK-R" panose="02020400000000000000" pitchFamily="18" charset="-128"/>
                <a:ea typeface="UD デジタル 教科書体 NK-R" panose="02020400000000000000" pitchFamily="18" charset="-128"/>
              </a:rPr>
              <a:t>問合せ先</a:t>
            </a: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ja-JP" altLang="en-US" sz="2400" dirty="0">
                <a:latin typeface="UD デジタル 教科書体 NK-R" panose="02020400000000000000" pitchFamily="18" charset="-128"/>
                <a:ea typeface="UD デジタル 教科書体 NK-R" panose="02020400000000000000" pitchFamily="18" charset="-128"/>
              </a:rPr>
              <a:t>町田市教育委員会　教育センター就学相談担当</a:t>
            </a:r>
            <a:endParaRPr lang="en-US" altLang="ja-JP" sz="2400" dirty="0">
              <a:latin typeface="UD デジタル 教科書体 NK-R" panose="02020400000000000000" pitchFamily="18" charset="-128"/>
              <a:ea typeface="UD デジタル 教科書体 NK-R" panose="02020400000000000000" pitchFamily="18" charset="-128"/>
            </a:endParaRPr>
          </a:p>
          <a:p>
            <a:pPr lvl="0">
              <a:lnSpc>
                <a:spcPct val="90000"/>
              </a:lnSpc>
              <a:buClr>
                <a:schemeClr val="lt1"/>
              </a:buClr>
              <a:buSzPts val="3200"/>
            </a:pPr>
            <a:r>
              <a:rPr lang="en-US" altLang="ja-JP" sz="2400" dirty="0">
                <a:latin typeface="UD デジタル 教科書体 NK-R" panose="02020400000000000000" pitchFamily="18" charset="-128"/>
                <a:ea typeface="UD デジタル 教科書体 NK-R" panose="02020400000000000000" pitchFamily="18" charset="-128"/>
              </a:rPr>
              <a:t>TEL</a:t>
            </a:r>
            <a:r>
              <a:rPr lang="ja-JP" altLang="en-US" sz="2400" dirty="0">
                <a:latin typeface="UD デジタル 教科書体 NK-R" panose="02020400000000000000" pitchFamily="18" charset="-128"/>
                <a:ea typeface="UD デジタル 教科書体 NK-R" panose="02020400000000000000" pitchFamily="18" charset="-128"/>
              </a:rPr>
              <a:t>：</a:t>
            </a:r>
            <a:r>
              <a:rPr lang="en-US" altLang="ja-JP" sz="2400" dirty="0">
                <a:latin typeface="UD デジタル 教科書体 NK-R" panose="02020400000000000000" pitchFamily="18" charset="-128"/>
                <a:ea typeface="UD デジタル 教科書体 NK-R" panose="02020400000000000000" pitchFamily="18" charset="-128"/>
              </a:rPr>
              <a:t>042-793-3057</a:t>
            </a:r>
            <a:endParaRPr lang="en-US" altLang="ja-JP" sz="28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3875818836"/>
      </p:ext>
    </p:extLst>
  </p:cSld>
  <p:clrMapOvr>
    <a:masterClrMapping/>
  </p:clrMapOvr>
</p:sld>
</file>

<file path=ppt/theme/theme1.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TM03457444[[fn=基礎]]</Template>
  <TotalTime>871</TotalTime>
  <Words>886</Words>
  <Application>Microsoft Office PowerPoint</Application>
  <PresentationFormat>画面に合わせる (4:3)</PresentationFormat>
  <Paragraphs>118</Paragraphs>
  <Slides>12</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ＭＳ 明朝</vt:lpstr>
      <vt:lpstr>UD デジタル 教科書体 NK-R</vt:lpstr>
      <vt:lpstr>Arial</vt:lpstr>
      <vt:lpstr>Calibri</vt:lpstr>
      <vt:lpstr>Corbel</vt:lpstr>
      <vt:lpstr>基礎</vt:lpstr>
      <vt:lpstr>自閉症・情緒障がい特別支援学級  　の開設について（2027年4月開設）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おわりに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町田第三中学校の相談学級について </dc:title>
  <dc:creator>東京都</dc:creator>
  <cp:lastModifiedBy>馬目 拓実(学校教育部教育センター)</cp:lastModifiedBy>
  <cp:revision>58</cp:revision>
  <cp:lastPrinted>2026-04-17T07:53:08Z</cp:lastPrinted>
  <dcterms:created xsi:type="dcterms:W3CDTF">2009-04-23T05:38:37Z</dcterms:created>
  <dcterms:modified xsi:type="dcterms:W3CDTF">2026-04-17T09:31:33Z</dcterms:modified>
</cp:coreProperties>
</file>