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339933"/>
    <a:srgbClr val="FFCC99"/>
    <a:srgbClr val="008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5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75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75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fld id="{78D0292E-F013-4DE6-8ABB-190D97AA57C8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70"/>
            <a:ext cx="5510530" cy="3945493"/>
          </a:xfrm>
          <a:prstGeom prst="rect">
            <a:avLst/>
          </a:prstGeom>
        </p:spPr>
        <p:txBody>
          <a:bodyPr vert="horz" lIns="93122" tIns="46561" rIns="93122" bIns="4656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2754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1FA4590A-BAAC-4161-A3F2-07B3A9D0DA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598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12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7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86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82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42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7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88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5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66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84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5097F-1F38-40FD-883A-7D343FF34746}" type="datetimeFigureOut">
              <a:rPr kumimoji="1" lang="ja-JP" altLang="en-US" smtClean="0"/>
              <a:t>2025/5/31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C4A35-B46D-4715-897C-E23BF6ABD2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22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" y="428"/>
            <a:ext cx="9142857" cy="685714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67171" y="1198622"/>
            <a:ext cx="349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町田</a:t>
            </a:r>
            <a:r>
              <a:rPr kumimoji="1" lang="ja-JP" altLang="en-US" sz="2800" b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市立薬師中学校 </a:t>
            </a:r>
            <a:endParaRPr kumimoji="1" lang="en-US" altLang="ja-JP" sz="2800" b="1" dirty="0" smtClean="0">
              <a:solidFill>
                <a:srgbClr val="003300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02413" y="2245811"/>
            <a:ext cx="613879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適切な言動と</a:t>
            </a:r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情報の管理を</a:t>
            </a:r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心がけよう！</a:t>
            </a:r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</a:t>
            </a:r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kumimoji="1" lang="ja-JP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</a:t>
            </a:r>
            <a:r>
              <a:rPr kumimoji="1" lang="ja-JP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　　　</a:t>
            </a:r>
            <a:endParaRPr kumimoji="1" lang="en-US" altLang="ja-JP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888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</TotalTime>
  <Words>24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HGｺﾞｼｯｸM</vt:lpstr>
      <vt:lpstr>MS UI Gothic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pc112p01</cp:lastModifiedBy>
  <cp:revision>48</cp:revision>
  <cp:lastPrinted>2024-08-01T04:18:33Z</cp:lastPrinted>
  <dcterms:created xsi:type="dcterms:W3CDTF">2024-06-06T09:39:21Z</dcterms:created>
  <dcterms:modified xsi:type="dcterms:W3CDTF">2025-05-31T01:46:29Z</dcterms:modified>
</cp:coreProperties>
</file>