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7561263" cy="10440988"/>
  <p:notesSz cx="6888163" cy="10018713"/>
  <p:defaultTextStyle>
    <a:defPPr>
      <a:defRPr lang="ja-JP"/>
    </a:defPPr>
    <a:lvl1pPr marL="0" algn="l" defTabSz="1028700" rtl="0" eaLnBrk="1" latinLnBrk="0" hangingPunct="1">
      <a:defRPr kumimoji="1" sz="2000" kern="1200">
        <a:solidFill>
          <a:schemeClr val="tx1"/>
        </a:solidFill>
        <a:latin typeface="+mn-lt"/>
        <a:ea typeface="+mn-ea"/>
        <a:cs typeface="+mn-cs"/>
      </a:defRPr>
    </a:lvl1pPr>
    <a:lvl2pPr marL="514350" algn="l" defTabSz="1028700" rtl="0" eaLnBrk="1" latinLnBrk="0" hangingPunct="1">
      <a:defRPr kumimoji="1" sz="2000" kern="1200">
        <a:solidFill>
          <a:schemeClr val="tx1"/>
        </a:solidFill>
        <a:latin typeface="+mn-lt"/>
        <a:ea typeface="+mn-ea"/>
        <a:cs typeface="+mn-cs"/>
      </a:defRPr>
    </a:lvl2pPr>
    <a:lvl3pPr marL="1028700" algn="l" defTabSz="1028700" rtl="0" eaLnBrk="1" latinLnBrk="0" hangingPunct="1">
      <a:defRPr kumimoji="1" sz="2000" kern="1200">
        <a:solidFill>
          <a:schemeClr val="tx1"/>
        </a:solidFill>
        <a:latin typeface="+mn-lt"/>
        <a:ea typeface="+mn-ea"/>
        <a:cs typeface="+mn-cs"/>
      </a:defRPr>
    </a:lvl3pPr>
    <a:lvl4pPr marL="1543050" algn="l" defTabSz="1028700" rtl="0" eaLnBrk="1" latinLnBrk="0" hangingPunct="1">
      <a:defRPr kumimoji="1" sz="2000" kern="1200">
        <a:solidFill>
          <a:schemeClr val="tx1"/>
        </a:solidFill>
        <a:latin typeface="+mn-lt"/>
        <a:ea typeface="+mn-ea"/>
        <a:cs typeface="+mn-cs"/>
      </a:defRPr>
    </a:lvl4pPr>
    <a:lvl5pPr marL="2057400" algn="l" defTabSz="1028700" rtl="0" eaLnBrk="1" latinLnBrk="0" hangingPunct="1">
      <a:defRPr kumimoji="1" sz="2000" kern="1200">
        <a:solidFill>
          <a:schemeClr val="tx1"/>
        </a:solidFill>
        <a:latin typeface="+mn-lt"/>
        <a:ea typeface="+mn-ea"/>
        <a:cs typeface="+mn-cs"/>
      </a:defRPr>
    </a:lvl5pPr>
    <a:lvl6pPr marL="2571750" algn="l" defTabSz="1028700" rtl="0" eaLnBrk="1" latinLnBrk="0" hangingPunct="1">
      <a:defRPr kumimoji="1" sz="2000" kern="1200">
        <a:solidFill>
          <a:schemeClr val="tx1"/>
        </a:solidFill>
        <a:latin typeface="+mn-lt"/>
        <a:ea typeface="+mn-ea"/>
        <a:cs typeface="+mn-cs"/>
      </a:defRPr>
    </a:lvl6pPr>
    <a:lvl7pPr marL="3086100" algn="l" defTabSz="1028700" rtl="0" eaLnBrk="1" latinLnBrk="0" hangingPunct="1">
      <a:defRPr kumimoji="1" sz="2000" kern="1200">
        <a:solidFill>
          <a:schemeClr val="tx1"/>
        </a:solidFill>
        <a:latin typeface="+mn-lt"/>
        <a:ea typeface="+mn-ea"/>
        <a:cs typeface="+mn-cs"/>
      </a:defRPr>
    </a:lvl7pPr>
    <a:lvl8pPr marL="3600450" algn="l" defTabSz="1028700" rtl="0" eaLnBrk="1" latinLnBrk="0" hangingPunct="1">
      <a:defRPr kumimoji="1" sz="2000" kern="1200">
        <a:solidFill>
          <a:schemeClr val="tx1"/>
        </a:solidFill>
        <a:latin typeface="+mn-lt"/>
        <a:ea typeface="+mn-ea"/>
        <a:cs typeface="+mn-cs"/>
      </a:defRPr>
    </a:lvl8pPr>
    <a:lvl9pPr marL="4114800" algn="l" defTabSz="1028700" rtl="0" eaLnBrk="1" latinLnBrk="0" hangingPunct="1">
      <a:defRPr kumimoji="1"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89">
          <p15:clr>
            <a:srgbClr val="A4A3A4"/>
          </p15:clr>
        </p15:guide>
        <p15:guide id="2"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CC"/>
    <a:srgbClr val="DEFEBE"/>
    <a:srgbClr val="CFFEA0"/>
    <a:srgbClr val="BAFE76"/>
    <a:srgbClr val="CCFFFF"/>
    <a:srgbClr val="97FF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890" autoAdjust="0"/>
    <p:restoredTop sz="94660"/>
  </p:normalViewPr>
  <p:slideViewPr>
    <p:cSldViewPr>
      <p:cViewPr varScale="1">
        <p:scale>
          <a:sx n="65" d="100"/>
          <a:sy n="65" d="100"/>
        </p:scale>
        <p:origin x="120" y="48"/>
      </p:cViewPr>
      <p:guideLst>
        <p:guide orient="horz" pos="3289"/>
        <p:guide pos="238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84871" cy="500935"/>
          </a:xfrm>
          <a:prstGeom prst="rect">
            <a:avLst/>
          </a:prstGeom>
        </p:spPr>
        <p:txBody>
          <a:bodyPr vert="horz" lIns="96595" tIns="48297" rIns="96595" bIns="48297" rtlCol="0"/>
          <a:lstStyle>
            <a:lvl1pPr algn="l">
              <a:defRPr sz="1300"/>
            </a:lvl1pPr>
          </a:lstStyle>
          <a:p>
            <a:endParaRPr kumimoji="1" lang="ja-JP" altLang="en-US"/>
          </a:p>
        </p:txBody>
      </p:sp>
      <p:sp>
        <p:nvSpPr>
          <p:cNvPr id="3" name="日付プレースホルダー 2"/>
          <p:cNvSpPr>
            <a:spLocks noGrp="1"/>
          </p:cNvSpPr>
          <p:nvPr>
            <p:ph type="dt" idx="1"/>
          </p:nvPr>
        </p:nvSpPr>
        <p:spPr>
          <a:xfrm>
            <a:off x="3901699" y="1"/>
            <a:ext cx="2984871" cy="500935"/>
          </a:xfrm>
          <a:prstGeom prst="rect">
            <a:avLst/>
          </a:prstGeom>
        </p:spPr>
        <p:txBody>
          <a:bodyPr vert="horz" lIns="96595" tIns="48297" rIns="96595" bIns="48297" rtlCol="0"/>
          <a:lstStyle>
            <a:lvl1pPr algn="r">
              <a:defRPr sz="1300"/>
            </a:lvl1pPr>
          </a:lstStyle>
          <a:p>
            <a:fld id="{5411374D-6451-4782-A735-C8D7FA187054}" type="datetimeFigureOut">
              <a:rPr kumimoji="1" lang="ja-JP" altLang="en-US" smtClean="0"/>
              <a:t>2020/5/12</a:t>
            </a:fld>
            <a:endParaRPr kumimoji="1" lang="ja-JP" altLang="en-US"/>
          </a:p>
        </p:txBody>
      </p:sp>
      <p:sp>
        <p:nvSpPr>
          <p:cNvPr id="4" name="スライド イメージ プレースホルダー 3"/>
          <p:cNvSpPr>
            <a:spLocks noGrp="1" noRot="1" noChangeAspect="1"/>
          </p:cNvSpPr>
          <p:nvPr>
            <p:ph type="sldImg" idx="2"/>
          </p:nvPr>
        </p:nvSpPr>
        <p:spPr>
          <a:xfrm>
            <a:off x="2082800" y="750888"/>
            <a:ext cx="2722563" cy="3757612"/>
          </a:xfrm>
          <a:prstGeom prst="rect">
            <a:avLst/>
          </a:prstGeom>
          <a:noFill/>
          <a:ln w="12700">
            <a:solidFill>
              <a:prstClr val="black"/>
            </a:solidFill>
          </a:ln>
        </p:spPr>
        <p:txBody>
          <a:bodyPr vert="horz" lIns="96595" tIns="48297" rIns="96595" bIns="48297" rtlCol="0" anchor="ctr"/>
          <a:lstStyle/>
          <a:p>
            <a:endParaRPr lang="ja-JP" altLang="en-US"/>
          </a:p>
        </p:txBody>
      </p:sp>
      <p:sp>
        <p:nvSpPr>
          <p:cNvPr id="5" name="ノート プレースホルダー 4"/>
          <p:cNvSpPr>
            <a:spLocks noGrp="1"/>
          </p:cNvSpPr>
          <p:nvPr>
            <p:ph type="body" sz="quarter" idx="3"/>
          </p:nvPr>
        </p:nvSpPr>
        <p:spPr>
          <a:xfrm>
            <a:off x="688817" y="4758890"/>
            <a:ext cx="5510530" cy="4508420"/>
          </a:xfrm>
          <a:prstGeom prst="rect">
            <a:avLst/>
          </a:prstGeom>
        </p:spPr>
        <p:txBody>
          <a:bodyPr vert="horz" lIns="96595" tIns="48297" rIns="96595" bIns="48297"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516039"/>
            <a:ext cx="2984871" cy="500935"/>
          </a:xfrm>
          <a:prstGeom prst="rect">
            <a:avLst/>
          </a:prstGeom>
        </p:spPr>
        <p:txBody>
          <a:bodyPr vert="horz" lIns="96595" tIns="48297" rIns="96595" bIns="48297"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901699" y="9516039"/>
            <a:ext cx="2984871" cy="500935"/>
          </a:xfrm>
          <a:prstGeom prst="rect">
            <a:avLst/>
          </a:prstGeom>
        </p:spPr>
        <p:txBody>
          <a:bodyPr vert="horz" lIns="96595" tIns="48297" rIns="96595" bIns="48297" rtlCol="0" anchor="b"/>
          <a:lstStyle>
            <a:lvl1pPr algn="r">
              <a:defRPr sz="1300"/>
            </a:lvl1pPr>
          </a:lstStyle>
          <a:p>
            <a:fld id="{EDCE011E-ED53-44C3-92CE-1C86258C9DDA}" type="slidenum">
              <a:rPr kumimoji="1" lang="ja-JP" altLang="en-US" smtClean="0"/>
              <a:t>‹#›</a:t>
            </a:fld>
            <a:endParaRPr kumimoji="1" lang="ja-JP" altLang="en-US"/>
          </a:p>
        </p:txBody>
      </p:sp>
    </p:spTree>
    <p:extLst>
      <p:ext uri="{BB962C8B-B14F-4D97-AF65-F5344CB8AC3E}">
        <p14:creationId xmlns:p14="http://schemas.microsoft.com/office/powerpoint/2010/main" val="1156070301"/>
      </p:ext>
    </p:extLst>
  </p:cSld>
  <p:clrMap bg1="lt1" tx1="dk1" bg2="lt2" tx2="dk2" accent1="accent1" accent2="accent2" accent3="accent3" accent4="accent4" accent5="accent5" accent6="accent6" hlink="hlink" folHlink="folHlink"/>
  <p:notesStyle>
    <a:lvl1pPr marL="0" algn="l" defTabSz="1028700" rtl="0" eaLnBrk="1" latinLnBrk="0" hangingPunct="1">
      <a:defRPr kumimoji="1" sz="1400" kern="1200">
        <a:solidFill>
          <a:schemeClr val="tx1"/>
        </a:solidFill>
        <a:latin typeface="+mn-lt"/>
        <a:ea typeface="+mn-ea"/>
        <a:cs typeface="+mn-cs"/>
      </a:defRPr>
    </a:lvl1pPr>
    <a:lvl2pPr marL="514350" algn="l" defTabSz="1028700" rtl="0" eaLnBrk="1" latinLnBrk="0" hangingPunct="1">
      <a:defRPr kumimoji="1" sz="1400" kern="1200">
        <a:solidFill>
          <a:schemeClr val="tx1"/>
        </a:solidFill>
        <a:latin typeface="+mn-lt"/>
        <a:ea typeface="+mn-ea"/>
        <a:cs typeface="+mn-cs"/>
      </a:defRPr>
    </a:lvl2pPr>
    <a:lvl3pPr marL="1028700" algn="l" defTabSz="1028700" rtl="0" eaLnBrk="1" latinLnBrk="0" hangingPunct="1">
      <a:defRPr kumimoji="1" sz="1400" kern="1200">
        <a:solidFill>
          <a:schemeClr val="tx1"/>
        </a:solidFill>
        <a:latin typeface="+mn-lt"/>
        <a:ea typeface="+mn-ea"/>
        <a:cs typeface="+mn-cs"/>
      </a:defRPr>
    </a:lvl3pPr>
    <a:lvl4pPr marL="1543050" algn="l" defTabSz="1028700" rtl="0" eaLnBrk="1" latinLnBrk="0" hangingPunct="1">
      <a:defRPr kumimoji="1" sz="1400" kern="1200">
        <a:solidFill>
          <a:schemeClr val="tx1"/>
        </a:solidFill>
        <a:latin typeface="+mn-lt"/>
        <a:ea typeface="+mn-ea"/>
        <a:cs typeface="+mn-cs"/>
      </a:defRPr>
    </a:lvl4pPr>
    <a:lvl5pPr marL="2057400" algn="l" defTabSz="1028700" rtl="0" eaLnBrk="1" latinLnBrk="0" hangingPunct="1">
      <a:defRPr kumimoji="1" sz="1400" kern="1200">
        <a:solidFill>
          <a:schemeClr val="tx1"/>
        </a:solidFill>
        <a:latin typeface="+mn-lt"/>
        <a:ea typeface="+mn-ea"/>
        <a:cs typeface="+mn-cs"/>
      </a:defRPr>
    </a:lvl5pPr>
    <a:lvl6pPr marL="2571750" algn="l" defTabSz="1028700" rtl="0" eaLnBrk="1" latinLnBrk="0" hangingPunct="1">
      <a:defRPr kumimoji="1" sz="1400" kern="1200">
        <a:solidFill>
          <a:schemeClr val="tx1"/>
        </a:solidFill>
        <a:latin typeface="+mn-lt"/>
        <a:ea typeface="+mn-ea"/>
        <a:cs typeface="+mn-cs"/>
      </a:defRPr>
    </a:lvl6pPr>
    <a:lvl7pPr marL="3086100" algn="l" defTabSz="1028700" rtl="0" eaLnBrk="1" latinLnBrk="0" hangingPunct="1">
      <a:defRPr kumimoji="1" sz="1400" kern="1200">
        <a:solidFill>
          <a:schemeClr val="tx1"/>
        </a:solidFill>
        <a:latin typeface="+mn-lt"/>
        <a:ea typeface="+mn-ea"/>
        <a:cs typeface="+mn-cs"/>
      </a:defRPr>
    </a:lvl7pPr>
    <a:lvl8pPr marL="3600450" algn="l" defTabSz="1028700" rtl="0" eaLnBrk="1" latinLnBrk="0" hangingPunct="1">
      <a:defRPr kumimoji="1" sz="1400" kern="1200">
        <a:solidFill>
          <a:schemeClr val="tx1"/>
        </a:solidFill>
        <a:latin typeface="+mn-lt"/>
        <a:ea typeface="+mn-ea"/>
        <a:cs typeface="+mn-cs"/>
      </a:defRPr>
    </a:lvl8pPr>
    <a:lvl9pPr marL="4114800" algn="l" defTabSz="1028700" rtl="0" eaLnBrk="1" latinLnBrk="0" hangingPunct="1">
      <a:defRPr kumimoji="1"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82800" y="750888"/>
            <a:ext cx="2722563" cy="3757612"/>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DCE011E-ED53-44C3-92CE-1C86258C9DDA}" type="slidenum">
              <a:rPr kumimoji="1" lang="ja-JP" altLang="en-US" smtClean="0"/>
              <a:t>1</a:t>
            </a:fld>
            <a:endParaRPr kumimoji="1" lang="ja-JP" altLang="en-US"/>
          </a:p>
        </p:txBody>
      </p:sp>
    </p:spTree>
    <p:extLst>
      <p:ext uri="{BB962C8B-B14F-4D97-AF65-F5344CB8AC3E}">
        <p14:creationId xmlns:p14="http://schemas.microsoft.com/office/powerpoint/2010/main" val="23680151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7095" y="3243478"/>
            <a:ext cx="6427074" cy="223804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134190" y="5916560"/>
            <a:ext cx="5292884" cy="2668251"/>
          </a:xfrm>
        </p:spPr>
        <p:txBody>
          <a:bodyPr/>
          <a:lstStyle>
            <a:lvl1pPr marL="0" indent="0" algn="ctr">
              <a:buNone/>
              <a:defRPr>
                <a:solidFill>
                  <a:schemeClr val="tx1">
                    <a:tint val="75000"/>
                  </a:schemeClr>
                </a:solidFill>
              </a:defRPr>
            </a:lvl1pPr>
            <a:lvl2pPr marL="514350" indent="0" algn="ctr">
              <a:buNone/>
              <a:defRPr>
                <a:solidFill>
                  <a:schemeClr val="tx1">
                    <a:tint val="75000"/>
                  </a:schemeClr>
                </a:solidFill>
              </a:defRPr>
            </a:lvl2pPr>
            <a:lvl3pPr marL="1028700" indent="0" algn="ctr">
              <a:buNone/>
              <a:defRPr>
                <a:solidFill>
                  <a:schemeClr val="tx1">
                    <a:tint val="75000"/>
                  </a:schemeClr>
                </a:solidFill>
              </a:defRPr>
            </a:lvl3pPr>
            <a:lvl4pPr marL="1543050" indent="0" algn="ctr">
              <a:buNone/>
              <a:defRPr>
                <a:solidFill>
                  <a:schemeClr val="tx1">
                    <a:tint val="75000"/>
                  </a:schemeClr>
                </a:solidFill>
              </a:defRPr>
            </a:lvl4pPr>
            <a:lvl5pPr marL="2057400" indent="0" algn="ctr">
              <a:buNone/>
              <a:defRPr>
                <a:solidFill>
                  <a:schemeClr val="tx1">
                    <a:tint val="75000"/>
                  </a:schemeClr>
                </a:solidFill>
              </a:defRPr>
            </a:lvl5pPr>
            <a:lvl6pPr marL="2571750" indent="0" algn="ctr">
              <a:buNone/>
              <a:defRPr>
                <a:solidFill>
                  <a:schemeClr val="tx1">
                    <a:tint val="75000"/>
                  </a:schemeClr>
                </a:solidFill>
              </a:defRPr>
            </a:lvl6pPr>
            <a:lvl7pPr marL="3086100" indent="0" algn="ctr">
              <a:buNone/>
              <a:defRPr>
                <a:solidFill>
                  <a:schemeClr val="tx1">
                    <a:tint val="75000"/>
                  </a:schemeClr>
                </a:solidFill>
              </a:defRPr>
            </a:lvl7pPr>
            <a:lvl8pPr marL="3600450" indent="0" algn="ctr">
              <a:buNone/>
              <a:defRPr>
                <a:solidFill>
                  <a:schemeClr val="tx1">
                    <a:tint val="75000"/>
                  </a:schemeClr>
                </a:solidFill>
              </a:defRPr>
            </a:lvl8pPr>
            <a:lvl9pPr marL="41148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7F3EC1C3-E587-41D4-A4B0-A16000961F87}" type="datetimeFigureOut">
              <a:rPr kumimoji="1" lang="ja-JP" altLang="en-US" smtClean="0"/>
              <a:t>2020/5/12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10F9009-D2BF-4909-9CDB-503AB9848C82}" type="slidenum">
              <a:rPr kumimoji="1" lang="ja-JP" altLang="en-US" smtClean="0"/>
              <a:t>‹#›</a:t>
            </a:fld>
            <a:endParaRPr kumimoji="1" lang="ja-JP" altLang="en-US"/>
          </a:p>
        </p:txBody>
      </p:sp>
    </p:spTree>
    <p:extLst>
      <p:ext uri="{BB962C8B-B14F-4D97-AF65-F5344CB8AC3E}">
        <p14:creationId xmlns:p14="http://schemas.microsoft.com/office/powerpoint/2010/main" val="2498098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F3EC1C3-E587-41D4-A4B0-A16000961F87}" type="datetimeFigureOut">
              <a:rPr kumimoji="1" lang="ja-JP" altLang="en-US" smtClean="0"/>
              <a:t>2020/5/12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10F9009-D2BF-4909-9CDB-503AB9848C82}" type="slidenum">
              <a:rPr kumimoji="1" lang="ja-JP" altLang="en-US" smtClean="0"/>
              <a:t>‹#›</a:t>
            </a:fld>
            <a:endParaRPr kumimoji="1" lang="ja-JP" altLang="en-US"/>
          </a:p>
        </p:txBody>
      </p:sp>
    </p:spTree>
    <p:extLst>
      <p:ext uri="{BB962C8B-B14F-4D97-AF65-F5344CB8AC3E}">
        <p14:creationId xmlns:p14="http://schemas.microsoft.com/office/powerpoint/2010/main" val="5847737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111436" y="558304"/>
            <a:ext cx="1275964" cy="11876624"/>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283550" y="558304"/>
            <a:ext cx="3701869" cy="11876624"/>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F3EC1C3-E587-41D4-A4B0-A16000961F87}" type="datetimeFigureOut">
              <a:rPr kumimoji="1" lang="ja-JP" altLang="en-US" smtClean="0"/>
              <a:t>2020/5/12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10F9009-D2BF-4909-9CDB-503AB9848C82}" type="slidenum">
              <a:rPr kumimoji="1" lang="ja-JP" altLang="en-US" smtClean="0"/>
              <a:t>‹#›</a:t>
            </a:fld>
            <a:endParaRPr kumimoji="1" lang="ja-JP" altLang="en-US"/>
          </a:p>
        </p:txBody>
      </p:sp>
    </p:spTree>
    <p:extLst>
      <p:ext uri="{BB962C8B-B14F-4D97-AF65-F5344CB8AC3E}">
        <p14:creationId xmlns:p14="http://schemas.microsoft.com/office/powerpoint/2010/main" val="2335199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F3EC1C3-E587-41D4-A4B0-A16000961F87}" type="datetimeFigureOut">
              <a:rPr kumimoji="1" lang="ja-JP" altLang="en-US" smtClean="0"/>
              <a:t>2020/5/12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10F9009-D2BF-4909-9CDB-503AB9848C82}" type="slidenum">
              <a:rPr kumimoji="1" lang="ja-JP" altLang="en-US" smtClean="0"/>
              <a:t>‹#›</a:t>
            </a:fld>
            <a:endParaRPr kumimoji="1" lang="ja-JP" altLang="en-US"/>
          </a:p>
        </p:txBody>
      </p:sp>
    </p:spTree>
    <p:extLst>
      <p:ext uri="{BB962C8B-B14F-4D97-AF65-F5344CB8AC3E}">
        <p14:creationId xmlns:p14="http://schemas.microsoft.com/office/powerpoint/2010/main" val="1737942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7288" y="6709303"/>
            <a:ext cx="6427074" cy="2073696"/>
          </a:xfrm>
        </p:spPr>
        <p:txBody>
          <a:bodyPr anchor="t"/>
          <a:lstStyle>
            <a:lvl1pPr algn="l">
              <a:defRPr sz="45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97288" y="4425340"/>
            <a:ext cx="6427074" cy="2283964"/>
          </a:xfrm>
        </p:spPr>
        <p:txBody>
          <a:bodyPr anchor="b"/>
          <a:lstStyle>
            <a:lvl1pPr marL="0" indent="0">
              <a:buNone/>
              <a:defRPr sz="2300">
                <a:solidFill>
                  <a:schemeClr val="tx1">
                    <a:tint val="75000"/>
                  </a:schemeClr>
                </a:solidFill>
              </a:defRPr>
            </a:lvl1pPr>
            <a:lvl2pPr marL="514350" indent="0">
              <a:buNone/>
              <a:defRPr sz="2000">
                <a:solidFill>
                  <a:schemeClr val="tx1">
                    <a:tint val="75000"/>
                  </a:schemeClr>
                </a:solidFill>
              </a:defRPr>
            </a:lvl2pPr>
            <a:lvl3pPr marL="1028700" indent="0">
              <a:buNone/>
              <a:defRPr sz="1800">
                <a:solidFill>
                  <a:schemeClr val="tx1">
                    <a:tint val="75000"/>
                  </a:schemeClr>
                </a:solidFill>
              </a:defRPr>
            </a:lvl3pPr>
            <a:lvl4pPr marL="1543050" indent="0">
              <a:buNone/>
              <a:defRPr sz="1600">
                <a:solidFill>
                  <a:schemeClr val="tx1">
                    <a:tint val="75000"/>
                  </a:schemeClr>
                </a:solidFill>
              </a:defRPr>
            </a:lvl4pPr>
            <a:lvl5pPr marL="2057400" indent="0">
              <a:buNone/>
              <a:defRPr sz="1600">
                <a:solidFill>
                  <a:schemeClr val="tx1">
                    <a:tint val="75000"/>
                  </a:schemeClr>
                </a:solidFill>
              </a:defRPr>
            </a:lvl5pPr>
            <a:lvl6pPr marL="2571750" indent="0">
              <a:buNone/>
              <a:defRPr sz="1600">
                <a:solidFill>
                  <a:schemeClr val="tx1">
                    <a:tint val="75000"/>
                  </a:schemeClr>
                </a:solidFill>
              </a:defRPr>
            </a:lvl6pPr>
            <a:lvl7pPr marL="3086100" indent="0">
              <a:buNone/>
              <a:defRPr sz="1600">
                <a:solidFill>
                  <a:schemeClr val="tx1">
                    <a:tint val="75000"/>
                  </a:schemeClr>
                </a:solidFill>
              </a:defRPr>
            </a:lvl7pPr>
            <a:lvl8pPr marL="3600450" indent="0">
              <a:buNone/>
              <a:defRPr sz="1600">
                <a:solidFill>
                  <a:schemeClr val="tx1">
                    <a:tint val="75000"/>
                  </a:schemeClr>
                </a:solidFill>
              </a:defRPr>
            </a:lvl8pPr>
            <a:lvl9pPr marL="41148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7F3EC1C3-E587-41D4-A4B0-A16000961F87}" type="datetimeFigureOut">
              <a:rPr kumimoji="1" lang="ja-JP" altLang="en-US" smtClean="0"/>
              <a:t>2020/5/12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10F9009-D2BF-4909-9CDB-503AB9848C82}" type="slidenum">
              <a:rPr kumimoji="1" lang="ja-JP" altLang="en-US" smtClean="0"/>
              <a:t>‹#›</a:t>
            </a:fld>
            <a:endParaRPr kumimoji="1" lang="ja-JP" altLang="en-US"/>
          </a:p>
        </p:txBody>
      </p:sp>
    </p:spTree>
    <p:extLst>
      <p:ext uri="{BB962C8B-B14F-4D97-AF65-F5344CB8AC3E}">
        <p14:creationId xmlns:p14="http://schemas.microsoft.com/office/powerpoint/2010/main" val="629129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283548" y="3248308"/>
            <a:ext cx="2488916" cy="9186620"/>
          </a:xfrm>
        </p:spPr>
        <p:txBody>
          <a:bodyPr/>
          <a:lstStyle>
            <a:lvl1pPr>
              <a:defRPr sz="3200"/>
            </a:lvl1pPr>
            <a:lvl2pPr>
              <a:defRPr sz="2700"/>
            </a:lvl2pPr>
            <a:lvl3pPr>
              <a:defRPr sz="23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2898485" y="3248308"/>
            <a:ext cx="2488916" cy="9186620"/>
          </a:xfrm>
        </p:spPr>
        <p:txBody>
          <a:bodyPr/>
          <a:lstStyle>
            <a:lvl1pPr>
              <a:defRPr sz="3200"/>
            </a:lvl1pPr>
            <a:lvl2pPr>
              <a:defRPr sz="2700"/>
            </a:lvl2pPr>
            <a:lvl3pPr>
              <a:defRPr sz="23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7F3EC1C3-E587-41D4-A4B0-A16000961F87}" type="datetimeFigureOut">
              <a:rPr kumimoji="1" lang="ja-JP" altLang="en-US" smtClean="0"/>
              <a:t>2020/5/12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10F9009-D2BF-4909-9CDB-503AB9848C82}" type="slidenum">
              <a:rPr kumimoji="1" lang="ja-JP" altLang="en-US" smtClean="0"/>
              <a:t>‹#›</a:t>
            </a:fld>
            <a:endParaRPr kumimoji="1" lang="ja-JP" altLang="en-US"/>
          </a:p>
        </p:txBody>
      </p:sp>
    </p:spTree>
    <p:extLst>
      <p:ext uri="{BB962C8B-B14F-4D97-AF65-F5344CB8AC3E}">
        <p14:creationId xmlns:p14="http://schemas.microsoft.com/office/powerpoint/2010/main" val="3727775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4" y="418126"/>
            <a:ext cx="6805137" cy="1740165"/>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78064" y="2337140"/>
            <a:ext cx="3340871" cy="974008"/>
          </a:xfrm>
        </p:spPr>
        <p:txBody>
          <a:bodyPr anchor="b"/>
          <a:lstStyle>
            <a:lvl1pPr marL="0" indent="0">
              <a:buNone/>
              <a:defRPr sz="2700" b="1"/>
            </a:lvl1pPr>
            <a:lvl2pPr marL="514350" indent="0">
              <a:buNone/>
              <a:defRPr sz="2300" b="1"/>
            </a:lvl2pPr>
            <a:lvl3pPr marL="1028700" indent="0">
              <a:buNone/>
              <a:defRPr sz="2000" b="1"/>
            </a:lvl3pPr>
            <a:lvl4pPr marL="1543050" indent="0">
              <a:buNone/>
              <a:defRPr sz="1800" b="1"/>
            </a:lvl4pPr>
            <a:lvl5pPr marL="2057400" indent="0">
              <a:buNone/>
              <a:defRPr sz="1800" b="1"/>
            </a:lvl5pPr>
            <a:lvl6pPr marL="2571750" indent="0">
              <a:buNone/>
              <a:defRPr sz="1800" b="1"/>
            </a:lvl6pPr>
            <a:lvl7pPr marL="3086100" indent="0">
              <a:buNone/>
              <a:defRPr sz="1800" b="1"/>
            </a:lvl7pPr>
            <a:lvl8pPr marL="3600450" indent="0">
              <a:buNone/>
              <a:defRPr sz="1800" b="1"/>
            </a:lvl8pPr>
            <a:lvl9pPr marL="4114800" indent="0">
              <a:buNone/>
              <a:defRPr sz="18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78064" y="3311146"/>
            <a:ext cx="3340871" cy="6015653"/>
          </a:xfrm>
        </p:spPr>
        <p:txBody>
          <a:bodyPr/>
          <a:lstStyle>
            <a:lvl1pPr>
              <a:defRPr sz="2700"/>
            </a:lvl1pPr>
            <a:lvl2pPr>
              <a:defRPr sz="23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841019" y="2337140"/>
            <a:ext cx="3342183" cy="974008"/>
          </a:xfrm>
        </p:spPr>
        <p:txBody>
          <a:bodyPr anchor="b"/>
          <a:lstStyle>
            <a:lvl1pPr marL="0" indent="0">
              <a:buNone/>
              <a:defRPr sz="2700" b="1"/>
            </a:lvl1pPr>
            <a:lvl2pPr marL="514350" indent="0">
              <a:buNone/>
              <a:defRPr sz="2300" b="1"/>
            </a:lvl2pPr>
            <a:lvl3pPr marL="1028700" indent="0">
              <a:buNone/>
              <a:defRPr sz="2000" b="1"/>
            </a:lvl3pPr>
            <a:lvl4pPr marL="1543050" indent="0">
              <a:buNone/>
              <a:defRPr sz="1800" b="1"/>
            </a:lvl4pPr>
            <a:lvl5pPr marL="2057400" indent="0">
              <a:buNone/>
              <a:defRPr sz="1800" b="1"/>
            </a:lvl5pPr>
            <a:lvl6pPr marL="2571750" indent="0">
              <a:buNone/>
              <a:defRPr sz="1800" b="1"/>
            </a:lvl6pPr>
            <a:lvl7pPr marL="3086100" indent="0">
              <a:buNone/>
              <a:defRPr sz="1800" b="1"/>
            </a:lvl7pPr>
            <a:lvl8pPr marL="3600450" indent="0">
              <a:buNone/>
              <a:defRPr sz="1800" b="1"/>
            </a:lvl8pPr>
            <a:lvl9pPr marL="4114800" indent="0">
              <a:buNone/>
              <a:defRPr sz="18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841019" y="3311146"/>
            <a:ext cx="3342183" cy="6015653"/>
          </a:xfrm>
        </p:spPr>
        <p:txBody>
          <a:bodyPr/>
          <a:lstStyle>
            <a:lvl1pPr>
              <a:defRPr sz="2700"/>
            </a:lvl1pPr>
            <a:lvl2pPr>
              <a:defRPr sz="23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7F3EC1C3-E587-41D4-A4B0-A16000961F87}" type="datetimeFigureOut">
              <a:rPr kumimoji="1" lang="ja-JP" altLang="en-US" smtClean="0"/>
              <a:t>2020/5/12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10F9009-D2BF-4909-9CDB-503AB9848C82}" type="slidenum">
              <a:rPr kumimoji="1" lang="ja-JP" altLang="en-US" smtClean="0"/>
              <a:t>‹#›</a:t>
            </a:fld>
            <a:endParaRPr kumimoji="1" lang="ja-JP" altLang="en-US"/>
          </a:p>
        </p:txBody>
      </p:sp>
    </p:spTree>
    <p:extLst>
      <p:ext uri="{BB962C8B-B14F-4D97-AF65-F5344CB8AC3E}">
        <p14:creationId xmlns:p14="http://schemas.microsoft.com/office/powerpoint/2010/main" val="645919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7F3EC1C3-E587-41D4-A4B0-A16000961F87}" type="datetimeFigureOut">
              <a:rPr kumimoji="1" lang="ja-JP" altLang="en-US" smtClean="0"/>
              <a:t>2020/5/12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10F9009-D2BF-4909-9CDB-503AB9848C82}" type="slidenum">
              <a:rPr kumimoji="1" lang="ja-JP" altLang="en-US" smtClean="0"/>
              <a:t>‹#›</a:t>
            </a:fld>
            <a:endParaRPr kumimoji="1" lang="ja-JP" altLang="en-US"/>
          </a:p>
        </p:txBody>
      </p:sp>
    </p:spTree>
    <p:extLst>
      <p:ext uri="{BB962C8B-B14F-4D97-AF65-F5344CB8AC3E}">
        <p14:creationId xmlns:p14="http://schemas.microsoft.com/office/powerpoint/2010/main" val="1375754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F3EC1C3-E587-41D4-A4B0-A16000961F87}" type="datetimeFigureOut">
              <a:rPr kumimoji="1" lang="ja-JP" altLang="en-US" smtClean="0"/>
              <a:t>2020/5/12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10F9009-D2BF-4909-9CDB-503AB9848C82}" type="slidenum">
              <a:rPr kumimoji="1" lang="ja-JP" altLang="en-US" smtClean="0"/>
              <a:t>‹#›</a:t>
            </a:fld>
            <a:endParaRPr kumimoji="1" lang="ja-JP" altLang="en-US"/>
          </a:p>
        </p:txBody>
      </p:sp>
    </p:spTree>
    <p:extLst>
      <p:ext uri="{BB962C8B-B14F-4D97-AF65-F5344CB8AC3E}">
        <p14:creationId xmlns:p14="http://schemas.microsoft.com/office/powerpoint/2010/main" val="2001121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4" y="415707"/>
            <a:ext cx="2487604" cy="1769167"/>
          </a:xfrm>
        </p:spPr>
        <p:txBody>
          <a:bodyPr anchor="b"/>
          <a:lstStyle>
            <a:lvl1pPr algn="l">
              <a:defRPr sz="23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956244" y="415707"/>
            <a:ext cx="4226957" cy="8911093"/>
          </a:xfrm>
        </p:spPr>
        <p:txBody>
          <a:bodyPr/>
          <a:lstStyle>
            <a:lvl1pPr>
              <a:defRPr sz="36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78064" y="2184877"/>
            <a:ext cx="2487604" cy="7141927"/>
          </a:xfrm>
        </p:spPr>
        <p:txBody>
          <a:bodyPr/>
          <a:lstStyle>
            <a:lvl1pPr marL="0" indent="0">
              <a:buNone/>
              <a:defRPr sz="1600"/>
            </a:lvl1pPr>
            <a:lvl2pPr marL="514350" indent="0">
              <a:buNone/>
              <a:defRPr sz="1400"/>
            </a:lvl2pPr>
            <a:lvl3pPr marL="1028700" indent="0">
              <a:buNone/>
              <a:defRPr sz="1100"/>
            </a:lvl3pPr>
            <a:lvl4pPr marL="1543050" indent="0">
              <a:buNone/>
              <a:defRPr sz="1000"/>
            </a:lvl4pPr>
            <a:lvl5pPr marL="2057400" indent="0">
              <a:buNone/>
              <a:defRPr sz="1000"/>
            </a:lvl5pPr>
            <a:lvl6pPr marL="2571750" indent="0">
              <a:buNone/>
              <a:defRPr sz="1000"/>
            </a:lvl6pPr>
            <a:lvl7pPr marL="3086100" indent="0">
              <a:buNone/>
              <a:defRPr sz="1000"/>
            </a:lvl7pPr>
            <a:lvl8pPr marL="3600450" indent="0">
              <a:buNone/>
              <a:defRPr sz="1000"/>
            </a:lvl8pPr>
            <a:lvl9pPr marL="41148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F3EC1C3-E587-41D4-A4B0-A16000961F87}" type="datetimeFigureOut">
              <a:rPr kumimoji="1" lang="ja-JP" altLang="en-US" smtClean="0"/>
              <a:t>2020/5/12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10F9009-D2BF-4909-9CDB-503AB9848C82}" type="slidenum">
              <a:rPr kumimoji="1" lang="ja-JP" altLang="en-US" smtClean="0"/>
              <a:t>‹#›</a:t>
            </a:fld>
            <a:endParaRPr kumimoji="1" lang="ja-JP" altLang="en-US"/>
          </a:p>
        </p:txBody>
      </p:sp>
    </p:spTree>
    <p:extLst>
      <p:ext uri="{BB962C8B-B14F-4D97-AF65-F5344CB8AC3E}">
        <p14:creationId xmlns:p14="http://schemas.microsoft.com/office/powerpoint/2010/main" val="1329450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060" y="7308695"/>
            <a:ext cx="4536758" cy="862833"/>
          </a:xfrm>
        </p:spPr>
        <p:txBody>
          <a:bodyPr anchor="b"/>
          <a:lstStyle>
            <a:lvl1pPr algn="l">
              <a:defRPr sz="23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482060" y="932922"/>
            <a:ext cx="4536758" cy="6264593"/>
          </a:xfrm>
        </p:spPr>
        <p:txBody>
          <a:bodyPr/>
          <a:lstStyle>
            <a:lvl1pPr marL="0" indent="0">
              <a:buNone/>
              <a:defRPr sz="3600"/>
            </a:lvl1pPr>
            <a:lvl2pPr marL="514350" indent="0">
              <a:buNone/>
              <a:defRPr sz="3200"/>
            </a:lvl2pPr>
            <a:lvl3pPr marL="1028700" indent="0">
              <a:buNone/>
              <a:defRPr sz="2700"/>
            </a:lvl3pPr>
            <a:lvl4pPr marL="1543050" indent="0">
              <a:buNone/>
              <a:defRPr sz="2300"/>
            </a:lvl4pPr>
            <a:lvl5pPr marL="2057400" indent="0">
              <a:buNone/>
              <a:defRPr sz="2300"/>
            </a:lvl5pPr>
            <a:lvl6pPr marL="2571750" indent="0">
              <a:buNone/>
              <a:defRPr sz="2300"/>
            </a:lvl6pPr>
            <a:lvl7pPr marL="3086100" indent="0">
              <a:buNone/>
              <a:defRPr sz="2300"/>
            </a:lvl7pPr>
            <a:lvl8pPr marL="3600450" indent="0">
              <a:buNone/>
              <a:defRPr sz="2300"/>
            </a:lvl8pPr>
            <a:lvl9pPr marL="4114800" indent="0">
              <a:buNone/>
              <a:defRPr sz="2300"/>
            </a:lvl9pPr>
          </a:lstStyle>
          <a:p>
            <a:endParaRPr kumimoji="1" lang="ja-JP" altLang="en-US"/>
          </a:p>
        </p:txBody>
      </p:sp>
      <p:sp>
        <p:nvSpPr>
          <p:cNvPr id="4" name="テキスト プレースホルダー 3"/>
          <p:cNvSpPr>
            <a:spLocks noGrp="1"/>
          </p:cNvSpPr>
          <p:nvPr>
            <p:ph type="body" sz="half" idx="2"/>
          </p:nvPr>
        </p:nvSpPr>
        <p:spPr>
          <a:xfrm>
            <a:off x="1482060" y="8171525"/>
            <a:ext cx="4536758" cy="1225366"/>
          </a:xfrm>
        </p:spPr>
        <p:txBody>
          <a:bodyPr/>
          <a:lstStyle>
            <a:lvl1pPr marL="0" indent="0">
              <a:buNone/>
              <a:defRPr sz="1600"/>
            </a:lvl1pPr>
            <a:lvl2pPr marL="514350" indent="0">
              <a:buNone/>
              <a:defRPr sz="1400"/>
            </a:lvl2pPr>
            <a:lvl3pPr marL="1028700" indent="0">
              <a:buNone/>
              <a:defRPr sz="1100"/>
            </a:lvl3pPr>
            <a:lvl4pPr marL="1543050" indent="0">
              <a:buNone/>
              <a:defRPr sz="1000"/>
            </a:lvl4pPr>
            <a:lvl5pPr marL="2057400" indent="0">
              <a:buNone/>
              <a:defRPr sz="1000"/>
            </a:lvl5pPr>
            <a:lvl6pPr marL="2571750" indent="0">
              <a:buNone/>
              <a:defRPr sz="1000"/>
            </a:lvl6pPr>
            <a:lvl7pPr marL="3086100" indent="0">
              <a:buNone/>
              <a:defRPr sz="1000"/>
            </a:lvl7pPr>
            <a:lvl8pPr marL="3600450" indent="0">
              <a:buNone/>
              <a:defRPr sz="1000"/>
            </a:lvl8pPr>
            <a:lvl9pPr marL="41148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F3EC1C3-E587-41D4-A4B0-A16000961F87}" type="datetimeFigureOut">
              <a:rPr kumimoji="1" lang="ja-JP" altLang="en-US" smtClean="0"/>
              <a:t>2020/5/12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10F9009-D2BF-4909-9CDB-503AB9848C82}" type="slidenum">
              <a:rPr kumimoji="1" lang="ja-JP" altLang="en-US" smtClean="0"/>
              <a:t>‹#›</a:t>
            </a:fld>
            <a:endParaRPr kumimoji="1" lang="ja-JP" altLang="en-US"/>
          </a:p>
        </p:txBody>
      </p:sp>
    </p:spTree>
    <p:extLst>
      <p:ext uri="{BB962C8B-B14F-4D97-AF65-F5344CB8AC3E}">
        <p14:creationId xmlns:p14="http://schemas.microsoft.com/office/powerpoint/2010/main" val="2815502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78064" y="418126"/>
            <a:ext cx="6805137" cy="1740165"/>
          </a:xfrm>
          <a:prstGeom prst="rect">
            <a:avLst/>
          </a:prstGeom>
        </p:spPr>
        <p:txBody>
          <a:bodyPr vert="horz" lIns="102870" tIns="51435" rIns="102870" bIns="51435"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78064" y="2436234"/>
            <a:ext cx="6805137" cy="6890569"/>
          </a:xfrm>
          <a:prstGeom prst="rect">
            <a:avLst/>
          </a:prstGeom>
        </p:spPr>
        <p:txBody>
          <a:bodyPr vert="horz" lIns="102870" tIns="51435" rIns="102870" bIns="51435"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78065" y="9677250"/>
            <a:ext cx="1764295" cy="555886"/>
          </a:xfrm>
          <a:prstGeom prst="rect">
            <a:avLst/>
          </a:prstGeom>
        </p:spPr>
        <p:txBody>
          <a:bodyPr vert="horz" lIns="102870" tIns="51435" rIns="102870" bIns="51435" rtlCol="0" anchor="ctr"/>
          <a:lstStyle>
            <a:lvl1pPr algn="l">
              <a:defRPr sz="1400">
                <a:solidFill>
                  <a:schemeClr val="tx1">
                    <a:tint val="75000"/>
                  </a:schemeClr>
                </a:solidFill>
              </a:defRPr>
            </a:lvl1pPr>
          </a:lstStyle>
          <a:p>
            <a:fld id="{7F3EC1C3-E587-41D4-A4B0-A16000961F87}" type="datetimeFigureOut">
              <a:rPr kumimoji="1" lang="ja-JP" altLang="en-US" smtClean="0"/>
              <a:t>2020/5/12</a:t>
            </a:fld>
            <a:endParaRPr kumimoji="1" lang="ja-JP" altLang="en-US"/>
          </a:p>
        </p:txBody>
      </p:sp>
      <p:sp>
        <p:nvSpPr>
          <p:cNvPr id="5" name="フッター プレースホルダー 4"/>
          <p:cNvSpPr>
            <a:spLocks noGrp="1"/>
          </p:cNvSpPr>
          <p:nvPr>
            <p:ph type="ftr" sz="quarter" idx="3"/>
          </p:nvPr>
        </p:nvSpPr>
        <p:spPr>
          <a:xfrm>
            <a:off x="2583432" y="9677250"/>
            <a:ext cx="2394400" cy="555886"/>
          </a:xfrm>
          <a:prstGeom prst="rect">
            <a:avLst/>
          </a:prstGeom>
        </p:spPr>
        <p:txBody>
          <a:bodyPr vert="horz" lIns="102870" tIns="51435" rIns="102870" bIns="51435" rtlCol="0" anchor="ctr"/>
          <a:lstStyle>
            <a:lvl1pPr algn="ctr">
              <a:defRPr sz="14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418907" y="9677250"/>
            <a:ext cx="1764295" cy="555886"/>
          </a:xfrm>
          <a:prstGeom prst="rect">
            <a:avLst/>
          </a:prstGeom>
        </p:spPr>
        <p:txBody>
          <a:bodyPr vert="horz" lIns="102870" tIns="51435" rIns="102870" bIns="51435" rtlCol="0" anchor="ctr"/>
          <a:lstStyle>
            <a:lvl1pPr algn="r">
              <a:defRPr sz="1400">
                <a:solidFill>
                  <a:schemeClr val="tx1">
                    <a:tint val="75000"/>
                  </a:schemeClr>
                </a:solidFill>
              </a:defRPr>
            </a:lvl1pPr>
          </a:lstStyle>
          <a:p>
            <a:fld id="{710F9009-D2BF-4909-9CDB-503AB9848C82}" type="slidenum">
              <a:rPr kumimoji="1" lang="ja-JP" altLang="en-US" smtClean="0"/>
              <a:t>‹#›</a:t>
            </a:fld>
            <a:endParaRPr kumimoji="1" lang="ja-JP" altLang="en-US"/>
          </a:p>
        </p:txBody>
      </p:sp>
    </p:spTree>
    <p:extLst>
      <p:ext uri="{BB962C8B-B14F-4D97-AF65-F5344CB8AC3E}">
        <p14:creationId xmlns:p14="http://schemas.microsoft.com/office/powerpoint/2010/main" val="6651786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28700" rtl="0" eaLnBrk="1" latinLnBrk="0" hangingPunct="1">
        <a:spcBef>
          <a:spcPct val="0"/>
        </a:spcBef>
        <a:buNone/>
        <a:defRPr kumimoji="1" sz="5000" kern="1200">
          <a:solidFill>
            <a:schemeClr val="tx1"/>
          </a:solidFill>
          <a:latin typeface="+mj-lt"/>
          <a:ea typeface="+mj-ea"/>
          <a:cs typeface="+mj-cs"/>
        </a:defRPr>
      </a:lvl1pPr>
    </p:titleStyle>
    <p:bodyStyle>
      <a:lvl1pPr marL="385763" indent="-385763" algn="l" defTabSz="1028700" rtl="0" eaLnBrk="1" latinLnBrk="0" hangingPunct="1">
        <a:spcBef>
          <a:spcPct val="20000"/>
        </a:spcBef>
        <a:buFont typeface="Arial" panose="020B0604020202020204" pitchFamily="34" charset="0"/>
        <a:buChar char="•"/>
        <a:defRPr kumimoji="1" sz="3600" kern="1200">
          <a:solidFill>
            <a:schemeClr val="tx1"/>
          </a:solidFill>
          <a:latin typeface="+mn-lt"/>
          <a:ea typeface="+mn-ea"/>
          <a:cs typeface="+mn-cs"/>
        </a:defRPr>
      </a:lvl1pPr>
      <a:lvl2pPr marL="835819" indent="-321469" algn="l" defTabSz="10287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2pPr>
      <a:lvl3pPr marL="1285875" indent="-257175" algn="l" defTabSz="1028700" rtl="0" eaLnBrk="1" latinLnBrk="0" hangingPunct="1">
        <a:spcBef>
          <a:spcPct val="20000"/>
        </a:spcBef>
        <a:buFont typeface="Arial" panose="020B0604020202020204" pitchFamily="34" charset="0"/>
        <a:buChar char="•"/>
        <a:defRPr kumimoji="1" sz="2700" kern="1200">
          <a:solidFill>
            <a:schemeClr val="tx1"/>
          </a:solidFill>
          <a:latin typeface="+mn-lt"/>
          <a:ea typeface="+mn-ea"/>
          <a:cs typeface="+mn-cs"/>
        </a:defRPr>
      </a:lvl3pPr>
      <a:lvl4pPr marL="1800225" indent="-257175" algn="l" defTabSz="1028700"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4pPr>
      <a:lvl5pPr marL="2314575" indent="-257175" algn="l" defTabSz="1028700"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5pPr>
      <a:lvl6pPr marL="2828925" indent="-257175" algn="l" defTabSz="1028700"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9pPr>
    </p:bodyStyle>
    <p:otherStyle>
      <a:defPPr>
        <a:defRPr lang="ja-JP"/>
      </a:defPPr>
      <a:lvl1pPr marL="0" algn="l" defTabSz="1028700" rtl="0" eaLnBrk="1" latinLnBrk="0" hangingPunct="1">
        <a:defRPr kumimoji="1" sz="2000" kern="1200">
          <a:solidFill>
            <a:schemeClr val="tx1"/>
          </a:solidFill>
          <a:latin typeface="+mn-lt"/>
          <a:ea typeface="+mn-ea"/>
          <a:cs typeface="+mn-cs"/>
        </a:defRPr>
      </a:lvl1pPr>
      <a:lvl2pPr marL="514350" algn="l" defTabSz="1028700" rtl="0" eaLnBrk="1" latinLnBrk="0" hangingPunct="1">
        <a:defRPr kumimoji="1" sz="2000" kern="1200">
          <a:solidFill>
            <a:schemeClr val="tx1"/>
          </a:solidFill>
          <a:latin typeface="+mn-lt"/>
          <a:ea typeface="+mn-ea"/>
          <a:cs typeface="+mn-cs"/>
        </a:defRPr>
      </a:lvl2pPr>
      <a:lvl3pPr marL="1028700" algn="l" defTabSz="1028700" rtl="0" eaLnBrk="1" latinLnBrk="0" hangingPunct="1">
        <a:defRPr kumimoji="1" sz="2000" kern="1200">
          <a:solidFill>
            <a:schemeClr val="tx1"/>
          </a:solidFill>
          <a:latin typeface="+mn-lt"/>
          <a:ea typeface="+mn-ea"/>
          <a:cs typeface="+mn-cs"/>
        </a:defRPr>
      </a:lvl3pPr>
      <a:lvl4pPr marL="1543050" algn="l" defTabSz="1028700" rtl="0" eaLnBrk="1" latinLnBrk="0" hangingPunct="1">
        <a:defRPr kumimoji="1" sz="2000" kern="1200">
          <a:solidFill>
            <a:schemeClr val="tx1"/>
          </a:solidFill>
          <a:latin typeface="+mn-lt"/>
          <a:ea typeface="+mn-ea"/>
          <a:cs typeface="+mn-cs"/>
        </a:defRPr>
      </a:lvl4pPr>
      <a:lvl5pPr marL="2057400" algn="l" defTabSz="1028700" rtl="0" eaLnBrk="1" latinLnBrk="0" hangingPunct="1">
        <a:defRPr kumimoji="1" sz="2000" kern="1200">
          <a:solidFill>
            <a:schemeClr val="tx1"/>
          </a:solidFill>
          <a:latin typeface="+mn-lt"/>
          <a:ea typeface="+mn-ea"/>
          <a:cs typeface="+mn-cs"/>
        </a:defRPr>
      </a:lvl5pPr>
      <a:lvl6pPr marL="2571750" algn="l" defTabSz="1028700" rtl="0" eaLnBrk="1" latinLnBrk="0" hangingPunct="1">
        <a:defRPr kumimoji="1" sz="2000" kern="1200">
          <a:solidFill>
            <a:schemeClr val="tx1"/>
          </a:solidFill>
          <a:latin typeface="+mn-lt"/>
          <a:ea typeface="+mn-ea"/>
          <a:cs typeface="+mn-cs"/>
        </a:defRPr>
      </a:lvl6pPr>
      <a:lvl7pPr marL="3086100" algn="l" defTabSz="1028700" rtl="0" eaLnBrk="1" latinLnBrk="0" hangingPunct="1">
        <a:defRPr kumimoji="1" sz="2000" kern="1200">
          <a:solidFill>
            <a:schemeClr val="tx1"/>
          </a:solidFill>
          <a:latin typeface="+mn-lt"/>
          <a:ea typeface="+mn-ea"/>
          <a:cs typeface="+mn-cs"/>
        </a:defRPr>
      </a:lvl7pPr>
      <a:lvl8pPr marL="3600450" algn="l" defTabSz="1028700" rtl="0" eaLnBrk="1" latinLnBrk="0" hangingPunct="1">
        <a:defRPr kumimoji="1" sz="2000" kern="1200">
          <a:solidFill>
            <a:schemeClr val="tx1"/>
          </a:solidFill>
          <a:latin typeface="+mn-lt"/>
          <a:ea typeface="+mn-ea"/>
          <a:cs typeface="+mn-cs"/>
        </a:defRPr>
      </a:lvl8pPr>
      <a:lvl9pPr marL="4114800" algn="l" defTabSz="1028700"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emf"/><Relationship Id="rId18" Type="http://schemas.openxmlformats.org/officeDocument/2006/relationships/oleObject" Target="../embeddings/oleObject2.bin"/><Relationship Id="rId3" Type="http://schemas.openxmlformats.org/officeDocument/2006/relationships/notesSlide" Target="../notesSlides/notesSlide1.xml"/><Relationship Id="rId21" Type="http://schemas.openxmlformats.org/officeDocument/2006/relationships/image" Target="../media/image3.wmf"/><Relationship Id="rId7" Type="http://schemas.openxmlformats.org/officeDocument/2006/relationships/image" Target="../media/image5.png"/><Relationship Id="rId12" Type="http://schemas.openxmlformats.org/officeDocument/2006/relationships/image" Target="../media/image10.emf"/><Relationship Id="rId17" Type="http://schemas.openxmlformats.org/officeDocument/2006/relationships/image" Target="../media/image15.emf"/><Relationship Id="rId2" Type="http://schemas.openxmlformats.org/officeDocument/2006/relationships/slideLayout" Target="../slideLayouts/slideLayout1.xml"/><Relationship Id="rId16" Type="http://schemas.openxmlformats.org/officeDocument/2006/relationships/image" Target="../media/image14.emf"/><Relationship Id="rId20" Type="http://schemas.openxmlformats.org/officeDocument/2006/relationships/oleObject" Target="../embeddings/oleObject3.bin"/><Relationship Id="rId1" Type="http://schemas.openxmlformats.org/officeDocument/2006/relationships/vmlDrawing" Target="../drawings/vmlDrawing1.vml"/><Relationship Id="rId6" Type="http://schemas.openxmlformats.org/officeDocument/2006/relationships/image" Target="../media/image4.png"/><Relationship Id="rId11" Type="http://schemas.openxmlformats.org/officeDocument/2006/relationships/image" Target="../media/image9.emf"/><Relationship Id="rId5" Type="http://schemas.openxmlformats.org/officeDocument/2006/relationships/image" Target="../media/image1.wmf"/><Relationship Id="rId15" Type="http://schemas.openxmlformats.org/officeDocument/2006/relationships/image" Target="../media/image13.emf"/><Relationship Id="rId10" Type="http://schemas.openxmlformats.org/officeDocument/2006/relationships/image" Target="../media/image8.emf"/><Relationship Id="rId19" Type="http://schemas.openxmlformats.org/officeDocument/2006/relationships/image" Target="../media/image2.wmf"/><Relationship Id="rId4" Type="http://schemas.openxmlformats.org/officeDocument/2006/relationships/oleObject" Target="../embeddings/oleObject1.bin"/><Relationship Id="rId9" Type="http://schemas.openxmlformats.org/officeDocument/2006/relationships/image" Target="../media/image7.png"/><Relationship Id="rId14" Type="http://schemas.openxmlformats.org/officeDocument/2006/relationships/image" Target="../media/image1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オブジェクト 1"/>
          <p:cNvGraphicFramePr>
            <a:graphicFrameLocks noChangeAspect="1"/>
          </p:cNvGraphicFramePr>
          <p:nvPr>
            <p:extLst>
              <p:ext uri="{D42A27DB-BD31-4B8C-83A1-F6EECF244321}">
                <p14:modId xmlns:p14="http://schemas.microsoft.com/office/powerpoint/2010/main" val="3493334039"/>
              </p:ext>
            </p:extLst>
          </p:nvPr>
        </p:nvGraphicFramePr>
        <p:xfrm>
          <a:off x="617655" y="1809014"/>
          <a:ext cx="2704456" cy="209893"/>
        </p:xfrm>
        <a:graphic>
          <a:graphicData uri="http://schemas.openxmlformats.org/presentationml/2006/ole">
            <mc:AlternateContent xmlns:mc="http://schemas.openxmlformats.org/markup-compatibility/2006">
              <mc:Choice xmlns:v="urn:schemas-microsoft-com:vml" Requires="v">
                <p:oleObj spid="_x0000_s2135" name="花子" r:id="rId4" imgW="2104920" imgH="1019160" progId="HANAKO.Document.9">
                  <p:embed/>
                </p:oleObj>
              </mc:Choice>
              <mc:Fallback>
                <p:oleObj name="花子" r:id="rId4" imgW="2104920" imgH="1019160" progId="HANAKO.Document.9">
                  <p:embed/>
                  <p:pic>
                    <p:nvPicPr>
                      <p:cNvPr id="0" name=""/>
                      <p:cNvPicPr/>
                      <p:nvPr/>
                    </p:nvPicPr>
                    <p:blipFill>
                      <a:blip r:embed="rId5"/>
                      <a:stretch>
                        <a:fillRect/>
                      </a:stretch>
                    </p:blipFill>
                    <p:spPr>
                      <a:xfrm>
                        <a:off x="617655" y="1809014"/>
                        <a:ext cx="2704456" cy="209893"/>
                      </a:xfrm>
                      <a:prstGeom prst="rect">
                        <a:avLst/>
                      </a:prstGeom>
                    </p:spPr>
                  </p:pic>
                </p:oleObj>
              </mc:Fallback>
            </mc:AlternateContent>
          </a:graphicData>
        </a:graphic>
      </p:graphicFrame>
      <p:grpSp>
        <p:nvGrpSpPr>
          <p:cNvPr id="91" name="Group 44"/>
          <p:cNvGrpSpPr>
            <a:grpSpLocks/>
          </p:cNvGrpSpPr>
          <p:nvPr/>
        </p:nvGrpSpPr>
        <p:grpSpPr bwMode="auto">
          <a:xfrm>
            <a:off x="763187" y="2612876"/>
            <a:ext cx="3190488" cy="155496"/>
            <a:chOff x="0" y="-1"/>
            <a:chExt cx="2492" cy="143"/>
          </a:xfrm>
        </p:grpSpPr>
        <p:sp>
          <p:nvSpPr>
            <p:cNvPr id="92" name="Rectangle 45"/>
            <p:cNvSpPr>
              <a:spLocks noChangeArrowheads="1"/>
            </p:cNvSpPr>
            <p:nvPr/>
          </p:nvSpPr>
          <p:spPr bwMode="auto">
            <a:xfrm rot="16200938">
              <a:off x="3" y="19"/>
              <a:ext cx="90" cy="96"/>
            </a:xfrm>
            <a:prstGeom prst="rect">
              <a:avLst/>
            </a:prstGeom>
            <a:solidFill>
              <a:srgbClr val="A4CC52"/>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Rectangle 46"/>
            <p:cNvSpPr>
              <a:spLocks noChangeArrowheads="1"/>
            </p:cNvSpPr>
            <p:nvPr/>
          </p:nvSpPr>
          <p:spPr bwMode="auto">
            <a:xfrm>
              <a:off x="129" y="48"/>
              <a:ext cx="70" cy="81"/>
            </a:xfrm>
            <a:prstGeom prst="rect">
              <a:avLst/>
            </a:prstGeom>
            <a:solidFill>
              <a:srgbClr val="A37ACC"/>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Rectangle 47"/>
            <p:cNvSpPr>
              <a:spLocks noChangeArrowheads="1"/>
            </p:cNvSpPr>
            <p:nvPr/>
          </p:nvSpPr>
          <p:spPr bwMode="auto">
            <a:xfrm rot="5399063">
              <a:off x="201" y="31"/>
              <a:ext cx="112" cy="50"/>
            </a:xfrm>
            <a:prstGeom prst="rect">
              <a:avLst/>
            </a:prstGeom>
            <a:solidFill>
              <a:srgbClr val="CC7A7A"/>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Rectangle 48"/>
            <p:cNvSpPr>
              <a:spLocks noChangeArrowheads="1"/>
            </p:cNvSpPr>
            <p:nvPr/>
          </p:nvSpPr>
          <p:spPr bwMode="auto">
            <a:xfrm>
              <a:off x="321" y="39"/>
              <a:ext cx="84" cy="73"/>
            </a:xfrm>
            <a:prstGeom prst="rect">
              <a:avLst/>
            </a:prstGeom>
            <a:solidFill>
              <a:srgbClr val="FFCC66"/>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Rectangle 49"/>
            <p:cNvSpPr>
              <a:spLocks noChangeArrowheads="1"/>
            </p:cNvSpPr>
            <p:nvPr/>
          </p:nvSpPr>
          <p:spPr bwMode="auto">
            <a:xfrm rot="5399063">
              <a:off x="419" y="73"/>
              <a:ext cx="86" cy="50"/>
            </a:xfrm>
            <a:prstGeom prst="rect">
              <a:avLst/>
            </a:prstGeom>
            <a:solidFill>
              <a:srgbClr val="A4CC52"/>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7" name="Rectangle 50"/>
            <p:cNvSpPr>
              <a:spLocks noChangeArrowheads="1"/>
            </p:cNvSpPr>
            <p:nvPr/>
          </p:nvSpPr>
          <p:spPr bwMode="auto">
            <a:xfrm rot="16200938">
              <a:off x="505" y="37"/>
              <a:ext cx="106" cy="76"/>
            </a:xfrm>
            <a:prstGeom prst="rect">
              <a:avLst/>
            </a:prstGeom>
            <a:solidFill>
              <a:srgbClr val="A37ACC"/>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8" name="Rectangle 51"/>
            <p:cNvSpPr>
              <a:spLocks noChangeArrowheads="1"/>
            </p:cNvSpPr>
            <p:nvPr/>
          </p:nvSpPr>
          <p:spPr bwMode="auto">
            <a:xfrm>
              <a:off x="636" y="9"/>
              <a:ext cx="96" cy="86"/>
            </a:xfrm>
            <a:prstGeom prst="rect">
              <a:avLst/>
            </a:prstGeom>
            <a:solidFill>
              <a:srgbClr val="CC7A7A"/>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9" name="Rectangle 52"/>
            <p:cNvSpPr>
              <a:spLocks noChangeArrowheads="1"/>
            </p:cNvSpPr>
            <p:nvPr/>
          </p:nvSpPr>
          <p:spPr bwMode="auto">
            <a:xfrm>
              <a:off x="764" y="39"/>
              <a:ext cx="64" cy="90"/>
            </a:xfrm>
            <a:prstGeom prst="rect">
              <a:avLst/>
            </a:prstGeom>
            <a:solidFill>
              <a:srgbClr val="FFCC66"/>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0" name="Rectangle 53"/>
            <p:cNvSpPr>
              <a:spLocks noChangeArrowheads="1"/>
            </p:cNvSpPr>
            <p:nvPr/>
          </p:nvSpPr>
          <p:spPr bwMode="auto">
            <a:xfrm>
              <a:off x="848" y="5"/>
              <a:ext cx="57" cy="103"/>
            </a:xfrm>
            <a:prstGeom prst="rect">
              <a:avLst/>
            </a:prstGeom>
            <a:solidFill>
              <a:srgbClr val="A37ACC"/>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1" name="Rectangle 54"/>
            <p:cNvSpPr>
              <a:spLocks noChangeArrowheads="1"/>
            </p:cNvSpPr>
            <p:nvPr/>
          </p:nvSpPr>
          <p:spPr bwMode="auto">
            <a:xfrm>
              <a:off x="938" y="52"/>
              <a:ext cx="89" cy="73"/>
            </a:xfrm>
            <a:prstGeom prst="rect">
              <a:avLst/>
            </a:prstGeom>
            <a:solidFill>
              <a:srgbClr val="CC7A7A"/>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2" name="Rectangle 55"/>
            <p:cNvSpPr>
              <a:spLocks noChangeArrowheads="1"/>
            </p:cNvSpPr>
            <p:nvPr/>
          </p:nvSpPr>
          <p:spPr bwMode="auto">
            <a:xfrm>
              <a:off x="1066" y="17"/>
              <a:ext cx="45" cy="95"/>
            </a:xfrm>
            <a:prstGeom prst="rect">
              <a:avLst/>
            </a:prstGeom>
            <a:solidFill>
              <a:srgbClr val="A4CC52"/>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 name="Rectangle 56"/>
            <p:cNvSpPr>
              <a:spLocks noChangeArrowheads="1"/>
            </p:cNvSpPr>
            <p:nvPr/>
          </p:nvSpPr>
          <p:spPr bwMode="auto">
            <a:xfrm rot="16200938">
              <a:off x="1141" y="43"/>
              <a:ext cx="94" cy="76"/>
            </a:xfrm>
            <a:prstGeom prst="rect">
              <a:avLst/>
            </a:prstGeom>
            <a:solidFill>
              <a:srgbClr val="FFCC66"/>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 name="Rectangle 57"/>
            <p:cNvSpPr>
              <a:spLocks noChangeArrowheads="1"/>
            </p:cNvSpPr>
            <p:nvPr/>
          </p:nvSpPr>
          <p:spPr bwMode="auto">
            <a:xfrm rot="10799063">
              <a:off x="1265" y="22"/>
              <a:ext cx="96" cy="90"/>
            </a:xfrm>
            <a:prstGeom prst="rect">
              <a:avLst/>
            </a:prstGeom>
            <a:solidFill>
              <a:srgbClr val="A4CC52"/>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 name="Rectangle 58"/>
            <p:cNvSpPr>
              <a:spLocks noChangeArrowheads="1"/>
            </p:cNvSpPr>
            <p:nvPr/>
          </p:nvSpPr>
          <p:spPr bwMode="auto">
            <a:xfrm rot="16200938">
              <a:off x="1388" y="53"/>
              <a:ext cx="80" cy="70"/>
            </a:xfrm>
            <a:prstGeom prst="rect">
              <a:avLst/>
            </a:prstGeom>
            <a:solidFill>
              <a:srgbClr val="A37ACC"/>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 name="Rectangle 59"/>
            <p:cNvSpPr>
              <a:spLocks noChangeArrowheads="1"/>
            </p:cNvSpPr>
            <p:nvPr/>
          </p:nvSpPr>
          <p:spPr bwMode="auto">
            <a:xfrm>
              <a:off x="1496" y="0"/>
              <a:ext cx="52" cy="112"/>
            </a:xfrm>
            <a:prstGeom prst="rect">
              <a:avLst/>
            </a:prstGeom>
            <a:solidFill>
              <a:srgbClr val="CC7A7A"/>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 name="Rectangle 60"/>
            <p:cNvSpPr>
              <a:spLocks noChangeArrowheads="1"/>
            </p:cNvSpPr>
            <p:nvPr/>
          </p:nvSpPr>
          <p:spPr bwMode="auto">
            <a:xfrm rot="5399063">
              <a:off x="1588" y="31"/>
              <a:ext cx="74" cy="88"/>
            </a:xfrm>
            <a:prstGeom prst="rect">
              <a:avLst/>
            </a:prstGeom>
            <a:solidFill>
              <a:srgbClr val="FFCC66"/>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 name="Rectangle 61"/>
            <p:cNvSpPr>
              <a:spLocks noChangeArrowheads="1"/>
            </p:cNvSpPr>
            <p:nvPr/>
          </p:nvSpPr>
          <p:spPr bwMode="auto">
            <a:xfrm>
              <a:off x="1702" y="56"/>
              <a:ext cx="51" cy="86"/>
            </a:xfrm>
            <a:prstGeom prst="rect">
              <a:avLst/>
            </a:prstGeom>
            <a:solidFill>
              <a:srgbClr val="A4CC52"/>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9" name="Rectangle 62"/>
            <p:cNvSpPr>
              <a:spLocks noChangeArrowheads="1"/>
            </p:cNvSpPr>
            <p:nvPr/>
          </p:nvSpPr>
          <p:spPr bwMode="auto">
            <a:xfrm>
              <a:off x="1779" y="22"/>
              <a:ext cx="77" cy="103"/>
            </a:xfrm>
            <a:prstGeom prst="rect">
              <a:avLst/>
            </a:prstGeom>
            <a:solidFill>
              <a:srgbClr val="A37ACC"/>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0" name="Rectangle 63"/>
            <p:cNvSpPr>
              <a:spLocks noChangeArrowheads="1"/>
            </p:cNvSpPr>
            <p:nvPr/>
          </p:nvSpPr>
          <p:spPr bwMode="auto">
            <a:xfrm>
              <a:off x="1901" y="9"/>
              <a:ext cx="96" cy="86"/>
            </a:xfrm>
            <a:prstGeom prst="rect">
              <a:avLst/>
            </a:prstGeom>
            <a:solidFill>
              <a:srgbClr val="CC7A7A"/>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1" name="Rectangle 64"/>
            <p:cNvSpPr>
              <a:spLocks noChangeArrowheads="1"/>
            </p:cNvSpPr>
            <p:nvPr/>
          </p:nvSpPr>
          <p:spPr bwMode="auto">
            <a:xfrm>
              <a:off x="2023" y="39"/>
              <a:ext cx="71" cy="90"/>
            </a:xfrm>
            <a:prstGeom prst="rect">
              <a:avLst/>
            </a:prstGeom>
            <a:solidFill>
              <a:srgbClr val="FFCC66"/>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2" name="Rectangle 65"/>
            <p:cNvSpPr>
              <a:spLocks noChangeArrowheads="1"/>
            </p:cNvSpPr>
            <p:nvPr/>
          </p:nvSpPr>
          <p:spPr bwMode="auto">
            <a:xfrm>
              <a:off x="2113" y="5"/>
              <a:ext cx="51" cy="103"/>
            </a:xfrm>
            <a:prstGeom prst="rect">
              <a:avLst/>
            </a:prstGeom>
            <a:solidFill>
              <a:srgbClr val="A37ACC"/>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3" name="Rectangle 66"/>
            <p:cNvSpPr>
              <a:spLocks noChangeArrowheads="1"/>
            </p:cNvSpPr>
            <p:nvPr/>
          </p:nvSpPr>
          <p:spPr bwMode="auto">
            <a:xfrm>
              <a:off x="2203" y="56"/>
              <a:ext cx="83" cy="69"/>
            </a:xfrm>
            <a:prstGeom prst="rect">
              <a:avLst/>
            </a:prstGeom>
            <a:solidFill>
              <a:srgbClr val="CC7A7A"/>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4" name="Rectangle 67"/>
            <p:cNvSpPr>
              <a:spLocks noChangeArrowheads="1"/>
            </p:cNvSpPr>
            <p:nvPr/>
          </p:nvSpPr>
          <p:spPr bwMode="auto">
            <a:xfrm>
              <a:off x="2324" y="17"/>
              <a:ext cx="46" cy="95"/>
            </a:xfrm>
            <a:prstGeom prst="rect">
              <a:avLst/>
            </a:prstGeom>
            <a:solidFill>
              <a:srgbClr val="A4CC52"/>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5" name="Rectangle 68"/>
            <p:cNvSpPr>
              <a:spLocks noChangeArrowheads="1"/>
            </p:cNvSpPr>
            <p:nvPr/>
          </p:nvSpPr>
          <p:spPr bwMode="auto">
            <a:xfrm>
              <a:off x="2415" y="35"/>
              <a:ext cx="77" cy="94"/>
            </a:xfrm>
            <a:prstGeom prst="rect">
              <a:avLst/>
            </a:prstGeom>
            <a:solidFill>
              <a:srgbClr val="FFCC66"/>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116" name="Group 44"/>
          <p:cNvGrpSpPr>
            <a:grpSpLocks/>
          </p:cNvGrpSpPr>
          <p:nvPr/>
        </p:nvGrpSpPr>
        <p:grpSpPr bwMode="auto">
          <a:xfrm>
            <a:off x="3999753" y="2620482"/>
            <a:ext cx="2623333" cy="151740"/>
            <a:chOff x="0" y="-1"/>
            <a:chExt cx="2492" cy="143"/>
          </a:xfrm>
        </p:grpSpPr>
        <p:sp>
          <p:nvSpPr>
            <p:cNvPr id="117" name="Rectangle 45"/>
            <p:cNvSpPr>
              <a:spLocks noChangeArrowheads="1"/>
            </p:cNvSpPr>
            <p:nvPr/>
          </p:nvSpPr>
          <p:spPr bwMode="auto">
            <a:xfrm rot="16200938">
              <a:off x="3" y="19"/>
              <a:ext cx="90" cy="96"/>
            </a:xfrm>
            <a:prstGeom prst="rect">
              <a:avLst/>
            </a:prstGeom>
            <a:solidFill>
              <a:srgbClr val="A4CC52"/>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8" name="Rectangle 46"/>
            <p:cNvSpPr>
              <a:spLocks noChangeArrowheads="1"/>
            </p:cNvSpPr>
            <p:nvPr/>
          </p:nvSpPr>
          <p:spPr bwMode="auto">
            <a:xfrm>
              <a:off x="129" y="48"/>
              <a:ext cx="70" cy="81"/>
            </a:xfrm>
            <a:prstGeom prst="rect">
              <a:avLst/>
            </a:prstGeom>
            <a:solidFill>
              <a:srgbClr val="A37ACC"/>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9" name="Rectangle 47"/>
            <p:cNvSpPr>
              <a:spLocks noChangeArrowheads="1"/>
            </p:cNvSpPr>
            <p:nvPr/>
          </p:nvSpPr>
          <p:spPr bwMode="auto">
            <a:xfrm rot="5399063">
              <a:off x="201" y="31"/>
              <a:ext cx="112" cy="50"/>
            </a:xfrm>
            <a:prstGeom prst="rect">
              <a:avLst/>
            </a:prstGeom>
            <a:solidFill>
              <a:srgbClr val="CC7A7A"/>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0" name="Rectangle 48"/>
            <p:cNvSpPr>
              <a:spLocks noChangeArrowheads="1"/>
            </p:cNvSpPr>
            <p:nvPr/>
          </p:nvSpPr>
          <p:spPr bwMode="auto">
            <a:xfrm>
              <a:off x="321" y="39"/>
              <a:ext cx="84" cy="73"/>
            </a:xfrm>
            <a:prstGeom prst="rect">
              <a:avLst/>
            </a:prstGeom>
            <a:solidFill>
              <a:srgbClr val="FFCC66"/>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1" name="Rectangle 49"/>
            <p:cNvSpPr>
              <a:spLocks noChangeArrowheads="1"/>
            </p:cNvSpPr>
            <p:nvPr/>
          </p:nvSpPr>
          <p:spPr bwMode="auto">
            <a:xfrm rot="5399063">
              <a:off x="419" y="73"/>
              <a:ext cx="86" cy="50"/>
            </a:xfrm>
            <a:prstGeom prst="rect">
              <a:avLst/>
            </a:prstGeom>
            <a:solidFill>
              <a:srgbClr val="A4CC52"/>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2" name="Rectangle 50"/>
            <p:cNvSpPr>
              <a:spLocks noChangeArrowheads="1"/>
            </p:cNvSpPr>
            <p:nvPr/>
          </p:nvSpPr>
          <p:spPr bwMode="auto">
            <a:xfrm rot="16200938">
              <a:off x="505" y="37"/>
              <a:ext cx="106" cy="76"/>
            </a:xfrm>
            <a:prstGeom prst="rect">
              <a:avLst/>
            </a:prstGeom>
            <a:solidFill>
              <a:srgbClr val="A37ACC"/>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3" name="Rectangle 51"/>
            <p:cNvSpPr>
              <a:spLocks noChangeArrowheads="1"/>
            </p:cNvSpPr>
            <p:nvPr/>
          </p:nvSpPr>
          <p:spPr bwMode="auto">
            <a:xfrm>
              <a:off x="636" y="9"/>
              <a:ext cx="96" cy="86"/>
            </a:xfrm>
            <a:prstGeom prst="rect">
              <a:avLst/>
            </a:prstGeom>
            <a:solidFill>
              <a:srgbClr val="CC7A7A"/>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4" name="Rectangle 52"/>
            <p:cNvSpPr>
              <a:spLocks noChangeArrowheads="1"/>
            </p:cNvSpPr>
            <p:nvPr/>
          </p:nvSpPr>
          <p:spPr bwMode="auto">
            <a:xfrm>
              <a:off x="764" y="39"/>
              <a:ext cx="64" cy="90"/>
            </a:xfrm>
            <a:prstGeom prst="rect">
              <a:avLst/>
            </a:prstGeom>
            <a:solidFill>
              <a:srgbClr val="FFCC66"/>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5" name="Rectangle 53"/>
            <p:cNvSpPr>
              <a:spLocks noChangeArrowheads="1"/>
            </p:cNvSpPr>
            <p:nvPr/>
          </p:nvSpPr>
          <p:spPr bwMode="auto">
            <a:xfrm>
              <a:off x="848" y="5"/>
              <a:ext cx="57" cy="103"/>
            </a:xfrm>
            <a:prstGeom prst="rect">
              <a:avLst/>
            </a:prstGeom>
            <a:solidFill>
              <a:srgbClr val="A37ACC"/>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6" name="Rectangle 54"/>
            <p:cNvSpPr>
              <a:spLocks noChangeArrowheads="1"/>
            </p:cNvSpPr>
            <p:nvPr/>
          </p:nvSpPr>
          <p:spPr bwMode="auto">
            <a:xfrm>
              <a:off x="938" y="52"/>
              <a:ext cx="89" cy="73"/>
            </a:xfrm>
            <a:prstGeom prst="rect">
              <a:avLst/>
            </a:prstGeom>
            <a:solidFill>
              <a:srgbClr val="CC7A7A"/>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7" name="Rectangle 55"/>
            <p:cNvSpPr>
              <a:spLocks noChangeArrowheads="1"/>
            </p:cNvSpPr>
            <p:nvPr/>
          </p:nvSpPr>
          <p:spPr bwMode="auto">
            <a:xfrm>
              <a:off x="1066" y="17"/>
              <a:ext cx="45" cy="95"/>
            </a:xfrm>
            <a:prstGeom prst="rect">
              <a:avLst/>
            </a:prstGeom>
            <a:solidFill>
              <a:srgbClr val="A4CC52"/>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8" name="Rectangle 56"/>
            <p:cNvSpPr>
              <a:spLocks noChangeArrowheads="1"/>
            </p:cNvSpPr>
            <p:nvPr/>
          </p:nvSpPr>
          <p:spPr bwMode="auto">
            <a:xfrm rot="16200938">
              <a:off x="1141" y="43"/>
              <a:ext cx="94" cy="76"/>
            </a:xfrm>
            <a:prstGeom prst="rect">
              <a:avLst/>
            </a:prstGeom>
            <a:solidFill>
              <a:srgbClr val="FFCC66"/>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9" name="Rectangle 57"/>
            <p:cNvSpPr>
              <a:spLocks noChangeArrowheads="1"/>
            </p:cNvSpPr>
            <p:nvPr/>
          </p:nvSpPr>
          <p:spPr bwMode="auto">
            <a:xfrm rot="10799063">
              <a:off x="1265" y="22"/>
              <a:ext cx="96" cy="90"/>
            </a:xfrm>
            <a:prstGeom prst="rect">
              <a:avLst/>
            </a:prstGeom>
            <a:solidFill>
              <a:srgbClr val="A4CC52"/>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 name="Rectangle 58"/>
            <p:cNvSpPr>
              <a:spLocks noChangeArrowheads="1"/>
            </p:cNvSpPr>
            <p:nvPr/>
          </p:nvSpPr>
          <p:spPr bwMode="auto">
            <a:xfrm rot="16200938">
              <a:off x="1388" y="53"/>
              <a:ext cx="80" cy="70"/>
            </a:xfrm>
            <a:prstGeom prst="rect">
              <a:avLst/>
            </a:prstGeom>
            <a:solidFill>
              <a:srgbClr val="A37ACC"/>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1" name="Rectangle 59"/>
            <p:cNvSpPr>
              <a:spLocks noChangeArrowheads="1"/>
            </p:cNvSpPr>
            <p:nvPr/>
          </p:nvSpPr>
          <p:spPr bwMode="auto">
            <a:xfrm>
              <a:off x="1496" y="0"/>
              <a:ext cx="52" cy="112"/>
            </a:xfrm>
            <a:prstGeom prst="rect">
              <a:avLst/>
            </a:prstGeom>
            <a:solidFill>
              <a:srgbClr val="CC7A7A"/>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2" name="Rectangle 60"/>
            <p:cNvSpPr>
              <a:spLocks noChangeArrowheads="1"/>
            </p:cNvSpPr>
            <p:nvPr/>
          </p:nvSpPr>
          <p:spPr bwMode="auto">
            <a:xfrm rot="5399063">
              <a:off x="1588" y="31"/>
              <a:ext cx="74" cy="88"/>
            </a:xfrm>
            <a:prstGeom prst="rect">
              <a:avLst/>
            </a:prstGeom>
            <a:solidFill>
              <a:srgbClr val="FFCC66"/>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4" name="Rectangle 61"/>
            <p:cNvSpPr>
              <a:spLocks noChangeArrowheads="1"/>
            </p:cNvSpPr>
            <p:nvPr/>
          </p:nvSpPr>
          <p:spPr bwMode="auto">
            <a:xfrm>
              <a:off x="1702" y="56"/>
              <a:ext cx="51" cy="86"/>
            </a:xfrm>
            <a:prstGeom prst="rect">
              <a:avLst/>
            </a:prstGeom>
            <a:solidFill>
              <a:srgbClr val="A4CC52"/>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5" name="Rectangle 62"/>
            <p:cNvSpPr>
              <a:spLocks noChangeArrowheads="1"/>
            </p:cNvSpPr>
            <p:nvPr/>
          </p:nvSpPr>
          <p:spPr bwMode="auto">
            <a:xfrm>
              <a:off x="1779" y="22"/>
              <a:ext cx="77" cy="103"/>
            </a:xfrm>
            <a:prstGeom prst="rect">
              <a:avLst/>
            </a:prstGeom>
            <a:solidFill>
              <a:srgbClr val="A37ACC"/>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6" name="Rectangle 63"/>
            <p:cNvSpPr>
              <a:spLocks noChangeArrowheads="1"/>
            </p:cNvSpPr>
            <p:nvPr/>
          </p:nvSpPr>
          <p:spPr bwMode="auto">
            <a:xfrm>
              <a:off x="1901" y="9"/>
              <a:ext cx="96" cy="86"/>
            </a:xfrm>
            <a:prstGeom prst="rect">
              <a:avLst/>
            </a:prstGeom>
            <a:solidFill>
              <a:srgbClr val="CC7A7A"/>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8" name="Rectangle 64"/>
            <p:cNvSpPr>
              <a:spLocks noChangeArrowheads="1"/>
            </p:cNvSpPr>
            <p:nvPr/>
          </p:nvSpPr>
          <p:spPr bwMode="auto">
            <a:xfrm>
              <a:off x="2023" y="39"/>
              <a:ext cx="71" cy="90"/>
            </a:xfrm>
            <a:prstGeom prst="rect">
              <a:avLst/>
            </a:prstGeom>
            <a:solidFill>
              <a:srgbClr val="FFCC66"/>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9" name="Rectangle 65"/>
            <p:cNvSpPr>
              <a:spLocks noChangeArrowheads="1"/>
            </p:cNvSpPr>
            <p:nvPr/>
          </p:nvSpPr>
          <p:spPr bwMode="auto">
            <a:xfrm>
              <a:off x="2113" y="5"/>
              <a:ext cx="51" cy="103"/>
            </a:xfrm>
            <a:prstGeom prst="rect">
              <a:avLst/>
            </a:prstGeom>
            <a:solidFill>
              <a:srgbClr val="A37ACC"/>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0" name="Rectangle 66"/>
            <p:cNvSpPr>
              <a:spLocks noChangeArrowheads="1"/>
            </p:cNvSpPr>
            <p:nvPr/>
          </p:nvSpPr>
          <p:spPr bwMode="auto">
            <a:xfrm>
              <a:off x="2203" y="56"/>
              <a:ext cx="83" cy="69"/>
            </a:xfrm>
            <a:prstGeom prst="rect">
              <a:avLst/>
            </a:prstGeom>
            <a:solidFill>
              <a:srgbClr val="CC7A7A"/>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1" name="Rectangle 67"/>
            <p:cNvSpPr>
              <a:spLocks noChangeArrowheads="1"/>
            </p:cNvSpPr>
            <p:nvPr/>
          </p:nvSpPr>
          <p:spPr bwMode="auto">
            <a:xfrm>
              <a:off x="2324" y="17"/>
              <a:ext cx="46" cy="95"/>
            </a:xfrm>
            <a:prstGeom prst="rect">
              <a:avLst/>
            </a:prstGeom>
            <a:solidFill>
              <a:srgbClr val="A4CC52"/>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2" name="Rectangle 68"/>
            <p:cNvSpPr>
              <a:spLocks noChangeArrowheads="1"/>
            </p:cNvSpPr>
            <p:nvPr/>
          </p:nvSpPr>
          <p:spPr bwMode="auto">
            <a:xfrm>
              <a:off x="2415" y="35"/>
              <a:ext cx="77" cy="94"/>
            </a:xfrm>
            <a:prstGeom prst="rect">
              <a:avLst/>
            </a:prstGeom>
            <a:solidFill>
              <a:srgbClr val="FFCC66"/>
            </a:solidFill>
            <a:ln>
              <a:noFill/>
            </a:ln>
            <a:extLst>
              <a:ext uri="{91240B29-F687-4F45-9708-019B960494DF}">
                <a14:hiddenLine xmlns:a14="http://schemas.microsoft.com/office/drawing/2010/main" w="36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9" name="AutoShape 344"/>
          <p:cNvSpPr>
            <a:spLocks noChangeArrowheads="1"/>
          </p:cNvSpPr>
          <p:nvPr/>
        </p:nvSpPr>
        <p:spPr bwMode="auto">
          <a:xfrm>
            <a:off x="6137889" y="790575"/>
            <a:ext cx="974113" cy="775970"/>
          </a:xfrm>
          <a:prstGeom prst="plus">
            <a:avLst>
              <a:gd name="adj" fmla="val 7472"/>
            </a:avLst>
          </a:prstGeom>
          <a:noFill/>
          <a:ln w="57150" cmpd="dbl">
            <a:solidFill>
              <a:srgbClr val="002060"/>
            </a:solidFill>
            <a:miter lim="800000"/>
            <a:headEnd/>
            <a:tailEnd/>
          </a:ln>
          <a:extLst>
            <a:ext uri="{909E8E84-426E-40DD-AFC4-6F175D3DCCD1}">
              <a14:hiddenFill xmlns:a14="http://schemas.microsoft.com/office/drawing/2010/main">
                <a:solidFill>
                  <a:srgbClr val="FF00FF"/>
                </a:solidFill>
              </a14:hiddenFill>
            </a:ext>
          </a:extLst>
        </p:spPr>
        <p:txBody>
          <a:bodyPr rot="0" vert="horz" wrap="square" lIns="91440" tIns="45720" rIns="91440" bIns="45720" anchor="t" anchorCtr="0" upright="1">
            <a:noAutofit/>
          </a:bodyPr>
          <a:lstStyle/>
          <a:p>
            <a:pPr algn="ctr">
              <a:spcAft>
                <a:spcPts val="0"/>
              </a:spcAft>
            </a:pPr>
            <a:r>
              <a:rPr lang="en-US" sz="1800" kern="100">
                <a:effectLst/>
                <a:latin typeface="Century"/>
                <a:ea typeface="ＤＦ平成明朝体W7"/>
                <a:cs typeface="Times New Roman"/>
              </a:rPr>
              <a:t> </a:t>
            </a:r>
            <a:endParaRPr lang="ja-JP" sz="1200" kern="100">
              <a:effectLst/>
              <a:latin typeface="Century"/>
              <a:ea typeface="ＭＳ 明朝"/>
              <a:cs typeface="Times New Roman"/>
            </a:endParaRPr>
          </a:p>
        </p:txBody>
      </p:sp>
      <p:sp>
        <p:nvSpPr>
          <p:cNvPr id="10" name="AutoShape 295"/>
          <p:cNvSpPr>
            <a:spLocks noChangeArrowheads="1"/>
          </p:cNvSpPr>
          <p:nvPr/>
        </p:nvSpPr>
        <p:spPr bwMode="auto">
          <a:xfrm>
            <a:off x="337133" y="781685"/>
            <a:ext cx="5750612" cy="784860"/>
          </a:xfrm>
          <a:prstGeom prst="plus">
            <a:avLst>
              <a:gd name="adj" fmla="val 7472"/>
            </a:avLst>
          </a:prstGeom>
          <a:noFill/>
          <a:ln w="57150" cmpd="dbl">
            <a:solidFill>
              <a:srgbClr val="002060"/>
            </a:solidFill>
            <a:miter lim="800000"/>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pPr algn="ctr">
              <a:spcAft>
                <a:spcPts val="0"/>
              </a:spcAft>
            </a:pPr>
            <a:r>
              <a:rPr lang="en-US" sz="1800" kern="100">
                <a:effectLst/>
                <a:latin typeface="Century"/>
                <a:ea typeface="ＤＦ平成明朝体W7"/>
                <a:cs typeface="Times New Roman"/>
              </a:rPr>
              <a:t> </a:t>
            </a:r>
            <a:endParaRPr lang="ja-JP" sz="1200" kern="100">
              <a:effectLst/>
              <a:latin typeface="Century"/>
              <a:ea typeface="ＭＳ 明朝"/>
              <a:cs typeface="Times New Roman"/>
            </a:endParaRPr>
          </a:p>
          <a:p>
            <a:pPr algn="ctr">
              <a:spcAft>
                <a:spcPts val="0"/>
              </a:spcAft>
            </a:pPr>
            <a:r>
              <a:rPr lang="en-US" sz="1800" kern="100">
                <a:effectLst/>
                <a:latin typeface="Century"/>
                <a:ea typeface="ＤＦ平成明朝体W7"/>
                <a:cs typeface="Times New Roman"/>
              </a:rPr>
              <a:t> </a:t>
            </a:r>
            <a:endParaRPr lang="ja-JP" sz="1200" kern="100">
              <a:effectLst/>
              <a:latin typeface="Century"/>
              <a:ea typeface="ＭＳ 明朝"/>
              <a:cs typeface="Times New Roman"/>
            </a:endParaRPr>
          </a:p>
        </p:txBody>
      </p:sp>
      <p:sp>
        <p:nvSpPr>
          <p:cNvPr id="4" name="WordArt 19"/>
          <p:cNvSpPr>
            <a:spLocks noChangeArrowheads="1" noChangeShapeType="1" noTextEdit="1"/>
          </p:cNvSpPr>
          <p:nvPr/>
        </p:nvSpPr>
        <p:spPr bwMode="auto">
          <a:xfrm>
            <a:off x="613538" y="878806"/>
            <a:ext cx="5181058" cy="609599"/>
          </a:xfrm>
          <a:prstGeom prst="rect">
            <a:avLst/>
          </a:prstGeom>
        </p:spPr>
        <p:txBody>
          <a:bodyPr wrap="none" fromWordArt="1">
            <a:prstTxWarp prst="textPlain">
              <a:avLst>
                <a:gd name="adj" fmla="val 50000"/>
              </a:avLst>
            </a:prstTxWarp>
          </a:bodyPr>
          <a:lstStyle/>
          <a:p>
            <a:pPr algn="ctr" rtl="0">
              <a:buNone/>
            </a:pPr>
            <a:r>
              <a:rPr lang="zh-TW" altLang="en-US" sz="4800" kern="10" spc="0" dirty="0" smtClean="0">
                <a:ln w="12700">
                  <a:solidFill>
                    <a:srgbClr val="FFFF00"/>
                  </a:solidFill>
                  <a:round/>
                  <a:headEnd/>
                  <a:tailEnd/>
                </a:ln>
                <a:solidFill>
                  <a:srgbClr val="0000FF"/>
                </a:solidFill>
                <a:effectLst>
                  <a:outerShdw dist="35921" dir="7560000" algn="ctr" rotWithShape="0">
                    <a:schemeClr val="tx1">
                      <a:alpha val="50000"/>
                    </a:schemeClr>
                  </a:outerShdw>
                </a:effectLst>
                <a:latin typeface="ARゴシック体S"/>
                <a:ea typeface="ARゴシック体S"/>
              </a:rPr>
              <a:t>交通安全情報</a:t>
            </a:r>
            <a:endParaRPr lang="ja-JP" altLang="en-US" sz="4800" kern="10" spc="0" dirty="0">
              <a:ln w="12700">
                <a:solidFill>
                  <a:srgbClr val="FFFF00"/>
                </a:solidFill>
                <a:round/>
                <a:headEnd/>
                <a:tailEnd/>
              </a:ln>
              <a:solidFill>
                <a:srgbClr val="0000FF"/>
              </a:solidFill>
              <a:effectLst>
                <a:outerShdw dist="35921" dir="7560000" algn="ctr" rotWithShape="0">
                  <a:schemeClr val="tx1">
                    <a:alpha val="50000"/>
                  </a:schemeClr>
                </a:outerShdw>
              </a:effectLst>
              <a:latin typeface="ARゴシック体S"/>
              <a:ea typeface="ARゴシック体S"/>
            </a:endParaRPr>
          </a:p>
        </p:txBody>
      </p:sp>
      <p:sp>
        <p:nvSpPr>
          <p:cNvPr id="12" name="Rectangle 298"/>
          <p:cNvSpPr>
            <a:spLocks noChangeArrowheads="1"/>
          </p:cNvSpPr>
          <p:nvPr/>
        </p:nvSpPr>
        <p:spPr bwMode="auto">
          <a:xfrm>
            <a:off x="270127" y="741046"/>
            <a:ext cx="6916804" cy="919481"/>
          </a:xfrm>
          <a:prstGeom prst="rect">
            <a:avLst/>
          </a:prstGeom>
          <a:noFill/>
          <a:ln w="38100">
            <a:solidFill>
              <a:srgbClr val="002060"/>
            </a:solidFill>
            <a:miter lim="800000"/>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a:p>
        </p:txBody>
      </p:sp>
      <p:sp>
        <p:nvSpPr>
          <p:cNvPr id="5" name="WordArt 24"/>
          <p:cNvSpPr>
            <a:spLocks noChangeArrowheads="1" noChangeShapeType="1" noTextEdit="1"/>
          </p:cNvSpPr>
          <p:nvPr/>
        </p:nvSpPr>
        <p:spPr bwMode="auto">
          <a:xfrm>
            <a:off x="6271390" y="878806"/>
            <a:ext cx="709898" cy="295309"/>
          </a:xfrm>
          <a:prstGeom prst="rect">
            <a:avLst/>
          </a:prstGeom>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rtl="0">
              <a:buNone/>
            </a:pPr>
            <a:r>
              <a:rPr lang="ja-JP" altLang="en-US" sz="1200" b="1" kern="10" spc="0" dirty="0" smtClean="0">
                <a:ln>
                  <a:noFill/>
                </a:ln>
                <a:solidFill>
                  <a:srgbClr val="000000"/>
                </a:solidFill>
                <a:effectLst/>
                <a:latin typeface="AR P明朝体U"/>
                <a:ea typeface="AR P明朝体U"/>
              </a:rPr>
              <a:t>特別号</a:t>
            </a:r>
            <a:endParaRPr lang="ja-JP" altLang="en-US" sz="1200" b="1" kern="10" spc="0" dirty="0">
              <a:ln>
                <a:noFill/>
              </a:ln>
              <a:solidFill>
                <a:srgbClr val="000000"/>
              </a:solidFill>
              <a:effectLst/>
              <a:latin typeface="AR P明朝体U"/>
              <a:ea typeface="AR P明朝体U"/>
            </a:endParaRPr>
          </a:p>
        </p:txBody>
      </p:sp>
      <p:sp>
        <p:nvSpPr>
          <p:cNvPr id="6" name="WordArt 23"/>
          <p:cNvSpPr>
            <a:spLocks noChangeArrowheads="1" noChangeShapeType="1" noTextEdit="1"/>
          </p:cNvSpPr>
          <p:nvPr/>
        </p:nvSpPr>
        <p:spPr bwMode="auto">
          <a:xfrm>
            <a:off x="6273336" y="1200787"/>
            <a:ext cx="706585" cy="281300"/>
          </a:xfrm>
          <a:prstGeom prst="rect">
            <a:avLst/>
          </a:prstGeom>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rtl="0">
              <a:buNone/>
            </a:pPr>
            <a:r>
              <a:rPr lang="ja-JP" altLang="en-US" sz="1200" b="1" kern="10" spc="0" dirty="0" smtClean="0">
                <a:ln>
                  <a:noFill/>
                </a:ln>
                <a:solidFill>
                  <a:srgbClr val="000000"/>
                </a:solidFill>
                <a:effectLst/>
                <a:latin typeface="AR P明朝体U"/>
                <a:ea typeface="AR P明朝体U"/>
              </a:rPr>
              <a:t>町田警察署</a:t>
            </a:r>
            <a:endParaRPr lang="ja-JP" altLang="en-US" sz="1200" b="1" kern="10" spc="0" dirty="0">
              <a:ln>
                <a:noFill/>
              </a:ln>
              <a:solidFill>
                <a:srgbClr val="000000"/>
              </a:solidFill>
              <a:effectLst/>
              <a:latin typeface="AR P明朝体U"/>
              <a:ea typeface="AR P明朝体U"/>
            </a:endParaRPr>
          </a:p>
        </p:txBody>
      </p:sp>
      <p:sp>
        <p:nvSpPr>
          <p:cNvPr id="14" name="Rectangle 25"/>
          <p:cNvSpPr>
            <a:spLocks noChangeArrowheads="1"/>
          </p:cNvSpPr>
          <p:nvPr/>
        </p:nvSpPr>
        <p:spPr bwMode="auto">
          <a:xfrm>
            <a:off x="152402" y="180945"/>
            <a:ext cx="18473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18" name="Rectangle 28"/>
          <p:cNvSpPr>
            <a:spLocks noChangeArrowheads="1"/>
          </p:cNvSpPr>
          <p:nvPr/>
        </p:nvSpPr>
        <p:spPr bwMode="auto">
          <a:xfrm>
            <a:off x="152402" y="332600"/>
            <a:ext cx="213584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1931988" algn="l"/>
              </a:tabLst>
              <a:defRPr kumimoji="1">
                <a:solidFill>
                  <a:schemeClr val="tx1"/>
                </a:solidFill>
                <a:latin typeface="Arial" pitchFamily="34" charset="0"/>
                <a:ea typeface="ＭＳ Ｐゴシック" pitchFamily="50" charset="-128"/>
                <a:cs typeface="ＭＳ Ｐゴシック" pitchFamily="50" charset="-128"/>
              </a:defRPr>
            </a:lvl1pPr>
            <a:lvl2pPr marL="457200" fontAlgn="base">
              <a:spcBef>
                <a:spcPct val="0"/>
              </a:spcBef>
              <a:spcAft>
                <a:spcPct val="0"/>
              </a:spcAft>
              <a:tabLst>
                <a:tab pos="1931988" algn="l"/>
              </a:tabLst>
              <a:defRPr kumimoji="1">
                <a:solidFill>
                  <a:schemeClr val="tx1"/>
                </a:solidFill>
                <a:latin typeface="Arial" pitchFamily="34" charset="0"/>
                <a:ea typeface="ＭＳ Ｐゴシック" pitchFamily="50" charset="-128"/>
                <a:cs typeface="ＭＳ Ｐゴシック" pitchFamily="50" charset="-128"/>
              </a:defRPr>
            </a:lvl2pPr>
            <a:lvl3pPr marL="914400" fontAlgn="base">
              <a:spcBef>
                <a:spcPct val="0"/>
              </a:spcBef>
              <a:spcAft>
                <a:spcPct val="0"/>
              </a:spcAft>
              <a:tabLst>
                <a:tab pos="1931988" algn="l"/>
              </a:tabLst>
              <a:defRPr kumimoji="1">
                <a:solidFill>
                  <a:schemeClr val="tx1"/>
                </a:solidFill>
                <a:latin typeface="Arial" pitchFamily="34" charset="0"/>
                <a:ea typeface="ＭＳ Ｐゴシック" pitchFamily="50" charset="-128"/>
                <a:cs typeface="ＭＳ Ｐゴシック" pitchFamily="50" charset="-128"/>
              </a:defRPr>
            </a:lvl3pPr>
            <a:lvl4pPr marL="1371600" fontAlgn="base">
              <a:spcBef>
                <a:spcPct val="0"/>
              </a:spcBef>
              <a:spcAft>
                <a:spcPct val="0"/>
              </a:spcAft>
              <a:tabLst>
                <a:tab pos="1931988" algn="l"/>
              </a:tabLst>
              <a:defRPr kumimoji="1">
                <a:solidFill>
                  <a:schemeClr val="tx1"/>
                </a:solidFill>
                <a:latin typeface="Arial" pitchFamily="34" charset="0"/>
                <a:ea typeface="ＭＳ Ｐゴシック" pitchFamily="50" charset="-128"/>
                <a:cs typeface="ＭＳ Ｐゴシック" pitchFamily="50" charset="-128"/>
              </a:defRPr>
            </a:lvl4pPr>
            <a:lvl5pPr marL="1828800" fontAlgn="base">
              <a:spcBef>
                <a:spcPct val="0"/>
              </a:spcBef>
              <a:spcAft>
                <a:spcPct val="0"/>
              </a:spcAft>
              <a:tabLst>
                <a:tab pos="1931988" algn="l"/>
              </a:tabLst>
              <a:defRPr kumimoji="1">
                <a:solidFill>
                  <a:schemeClr val="tx1"/>
                </a:solidFill>
                <a:latin typeface="Arial" pitchFamily="34" charset="0"/>
                <a:ea typeface="ＭＳ Ｐゴシック" pitchFamily="50" charset="-128"/>
                <a:cs typeface="ＭＳ Ｐゴシック" pitchFamily="50" charset="-128"/>
              </a:defRPr>
            </a:lvl5pPr>
            <a:lvl6pPr marL="2286000" fontAlgn="base">
              <a:spcBef>
                <a:spcPct val="0"/>
              </a:spcBef>
              <a:spcAft>
                <a:spcPct val="0"/>
              </a:spcAft>
              <a:tabLst>
                <a:tab pos="1931988" algn="l"/>
              </a:tabLst>
              <a:defRPr kumimoji="1">
                <a:solidFill>
                  <a:schemeClr val="tx1"/>
                </a:solidFill>
                <a:latin typeface="Arial" pitchFamily="34" charset="0"/>
                <a:ea typeface="ＭＳ Ｐゴシック" pitchFamily="50" charset="-128"/>
                <a:cs typeface="ＭＳ Ｐゴシック" pitchFamily="50" charset="-128"/>
              </a:defRPr>
            </a:lvl6pPr>
            <a:lvl7pPr marL="2743200" fontAlgn="base">
              <a:spcBef>
                <a:spcPct val="0"/>
              </a:spcBef>
              <a:spcAft>
                <a:spcPct val="0"/>
              </a:spcAft>
              <a:tabLst>
                <a:tab pos="1931988" algn="l"/>
              </a:tabLst>
              <a:defRPr kumimoji="1">
                <a:solidFill>
                  <a:schemeClr val="tx1"/>
                </a:solidFill>
                <a:latin typeface="Arial" pitchFamily="34" charset="0"/>
                <a:ea typeface="ＭＳ Ｐゴシック" pitchFamily="50" charset="-128"/>
                <a:cs typeface="ＭＳ Ｐゴシック" pitchFamily="50" charset="-128"/>
              </a:defRPr>
            </a:lvl7pPr>
            <a:lvl8pPr marL="3200400" fontAlgn="base">
              <a:spcBef>
                <a:spcPct val="0"/>
              </a:spcBef>
              <a:spcAft>
                <a:spcPct val="0"/>
              </a:spcAft>
              <a:tabLst>
                <a:tab pos="1931988" algn="l"/>
              </a:tabLst>
              <a:defRPr kumimoji="1">
                <a:solidFill>
                  <a:schemeClr val="tx1"/>
                </a:solidFill>
                <a:latin typeface="Arial" pitchFamily="34" charset="0"/>
                <a:ea typeface="ＭＳ Ｐゴシック" pitchFamily="50" charset="-128"/>
                <a:cs typeface="ＭＳ Ｐゴシック" pitchFamily="50" charset="-128"/>
              </a:defRPr>
            </a:lvl8pPr>
            <a:lvl9pPr marL="3657600" fontAlgn="base">
              <a:spcBef>
                <a:spcPct val="0"/>
              </a:spcBef>
              <a:spcAft>
                <a:spcPct val="0"/>
              </a:spcAft>
              <a:tabLst>
                <a:tab pos="1931988" algn="l"/>
              </a:tabLs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tab pos="1931988" algn="l"/>
              </a:tabLst>
            </a:pPr>
            <a:r>
              <a:rPr kumimoji="1" lang="en-US" altLang="ja-JP" sz="1200" b="0" i="0" u="none" strike="noStrike" cap="none" normalizeH="0" baseline="0" smtClean="0">
                <a:ln>
                  <a:noFill/>
                </a:ln>
                <a:solidFill>
                  <a:schemeClr val="tx1"/>
                </a:solidFill>
                <a:effectLst/>
                <a:latin typeface="Century" pitchFamily="18" charset="0"/>
                <a:ea typeface="ＭＳ 明朝" pitchFamily="17" charset="-128"/>
                <a:cs typeface="Times New Roman" pitchFamily="18" charset="0"/>
              </a:rPr>
              <a:t>	</a:t>
            </a:r>
            <a:endParaRPr kumimoji="1" lang="en-US" altLang="ja-JP" sz="5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tab pos="1931988" algn="l"/>
              </a:tabLst>
            </a:pPr>
            <a:endParaRPr kumimoji="1" lang="en-US"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9" name="Rectangle 31"/>
          <p:cNvSpPr>
            <a:spLocks noChangeArrowheads="1"/>
          </p:cNvSpPr>
          <p:nvPr/>
        </p:nvSpPr>
        <p:spPr bwMode="auto">
          <a:xfrm>
            <a:off x="152402" y="247964"/>
            <a:ext cx="184731" cy="723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5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rPr>
              <a:t/>
            </a:r>
            <a:br>
              <a:rPr kumimoji="1" lang="ja-JP" altLang="ja-JP" sz="5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rPr>
            </a:b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3" name="Rectangle 32"/>
          <p:cNvSpPr>
            <a:spLocks noChangeArrowheads="1"/>
          </p:cNvSpPr>
          <p:nvPr/>
        </p:nvSpPr>
        <p:spPr bwMode="auto">
          <a:xfrm>
            <a:off x="152402" y="147934"/>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rPr>
              <a:t/>
            </a:r>
            <a:br>
              <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rPr>
            </a:b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6" name="Rectangle 34"/>
          <p:cNvSpPr>
            <a:spLocks noChangeArrowheads="1"/>
          </p:cNvSpPr>
          <p:nvPr/>
        </p:nvSpPr>
        <p:spPr bwMode="auto">
          <a:xfrm>
            <a:off x="152401" y="224881"/>
            <a:ext cx="3259226"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149225"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marL="4572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marL="9144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marL="13716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marL="18288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marL="22860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marL="27432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marL="32004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marL="36576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149225" algn="l" defTabSz="914400" rtl="0" eaLnBrk="1" fontAlgn="base" latinLnBrk="0" hangingPunct="1">
              <a:lnSpc>
                <a:spcPct val="100000"/>
              </a:lnSpc>
              <a:spcBef>
                <a:spcPct val="0"/>
              </a:spcBef>
              <a:spcAft>
                <a:spcPct val="0"/>
              </a:spcAft>
              <a:buClrTx/>
              <a:buSzTx/>
              <a:buFontTx/>
              <a:buNone/>
              <a:tabLst/>
            </a:pPr>
            <a:endParaRPr kumimoji="1" lang="en-US" altLang="ja-JP" sz="2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endParaRPr>
          </a:p>
          <a:p>
            <a:pPr marL="0" marR="0" lvl="0" indent="149225" algn="l" defTabSz="914400" rtl="0" eaLnBrk="0" fontAlgn="base" latinLnBrk="0" hangingPunct="0">
              <a:lnSpc>
                <a:spcPct val="100000"/>
              </a:lnSpc>
              <a:spcBef>
                <a:spcPct val="0"/>
              </a:spcBef>
              <a:spcAft>
                <a:spcPct val="0"/>
              </a:spcAft>
              <a:buClrTx/>
              <a:buSzTx/>
              <a:buFontTx/>
              <a:buNone/>
              <a:tabLst/>
            </a:pPr>
            <a:r>
              <a:rPr kumimoji="1" lang="en-US" altLang="ja-JP" sz="2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          </a:t>
            </a:r>
            <a:r>
              <a:rPr kumimoji="1" lang="en-US" altLang="ja-JP" sz="12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 </a:t>
            </a:r>
            <a:r>
              <a:rPr kumimoji="1" lang="en-US" altLang="ja-JP" sz="2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 </a:t>
            </a:r>
            <a:endParaRPr kumimoji="1" lang="en-US" altLang="ja-JP" sz="5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a:p>
            <a:pPr marL="0" marR="0" lvl="0" indent="149225" algn="l" defTabSz="914400" rtl="0" eaLnBrk="0" fontAlgn="base" latinLnBrk="0" hangingPunct="0">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　　　　　　　　　　　　　　　　　　　</a:t>
            </a:r>
            <a:endParaRPr kumimoji="1" lang="ja-JP" altLang="en-US" sz="5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a:p>
            <a:pPr marL="0" marR="0" lvl="0" indent="149225" algn="l" defTabSz="914400" rtl="0" eaLnBrk="0" fontAlgn="base" latinLnBrk="0" hangingPunct="0">
              <a:lnSpc>
                <a:spcPct val="100000"/>
              </a:lnSpc>
              <a:spcBef>
                <a:spcPct val="0"/>
              </a:spcBef>
              <a:spcAft>
                <a:spcPct val="0"/>
              </a:spcAft>
              <a:buClrTx/>
              <a:buSzTx/>
              <a:buFontTx/>
              <a:buNone/>
              <a:tabLst/>
            </a:pPr>
            <a:endParaRPr kumimoji="1" lang="ja-JP" altLang="en-US"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8" name="Rectangle 35"/>
          <p:cNvSpPr>
            <a:spLocks noChangeArrowheads="1"/>
          </p:cNvSpPr>
          <p:nvPr/>
        </p:nvSpPr>
        <p:spPr bwMode="auto">
          <a:xfrm>
            <a:off x="152402" y="247964"/>
            <a:ext cx="184731" cy="723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5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rPr>
              <a:t/>
            </a:r>
            <a:br>
              <a:rPr kumimoji="1" lang="ja-JP" altLang="ja-JP" sz="5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rPr>
            </a:b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9" name="Rectangle 36"/>
          <p:cNvSpPr>
            <a:spLocks noChangeArrowheads="1"/>
          </p:cNvSpPr>
          <p:nvPr/>
        </p:nvSpPr>
        <p:spPr bwMode="auto">
          <a:xfrm>
            <a:off x="141830" y="1367909"/>
            <a:ext cx="19530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1" name="Rectangle 40"/>
          <p:cNvSpPr>
            <a:spLocks noChangeArrowheads="1"/>
          </p:cNvSpPr>
          <p:nvPr/>
        </p:nvSpPr>
        <p:spPr bwMode="auto">
          <a:xfrm>
            <a:off x="141830" y="1367909"/>
            <a:ext cx="19530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43" name="角丸四角形 42"/>
          <p:cNvSpPr/>
          <p:nvPr/>
        </p:nvSpPr>
        <p:spPr>
          <a:xfrm>
            <a:off x="415655" y="6668323"/>
            <a:ext cx="6619875" cy="1301150"/>
          </a:xfrm>
          <a:prstGeom prst="roundRect">
            <a:avLst/>
          </a:prstGeom>
          <a:solidFill>
            <a:schemeClr val="accent5">
              <a:lumMod val="20000"/>
              <a:lumOff val="80000"/>
            </a:schemeClr>
          </a:solidFill>
          <a:ln w="25400" cap="flat" cmpd="sng" algn="ctr">
            <a:solidFill>
              <a:srgbClr val="4F81BD">
                <a:shade val="50000"/>
              </a:srgbClr>
            </a:solidFill>
            <a:prstDash val="solid"/>
          </a:ln>
          <a:effectLst/>
          <a:scene3d>
            <a:camera prst="orthographicFront"/>
            <a:lightRig rig="threePt" dir="t"/>
          </a:scene3d>
          <a:sp3d>
            <a:bevelT/>
          </a:sp3d>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47" name="角丸四角形 46"/>
          <p:cNvSpPr/>
          <p:nvPr/>
        </p:nvSpPr>
        <p:spPr>
          <a:xfrm>
            <a:off x="387965" y="4716438"/>
            <a:ext cx="6609080" cy="1889382"/>
          </a:xfrm>
          <a:prstGeom prst="roundRect">
            <a:avLst/>
          </a:prstGeom>
          <a:solidFill>
            <a:schemeClr val="accent5">
              <a:lumMod val="20000"/>
              <a:lumOff val="8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pic>
        <p:nvPicPr>
          <p:cNvPr id="2063" name="図 54694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407993" y="15769916"/>
            <a:ext cx="1655763" cy="935038"/>
          </a:xfrm>
          <a:prstGeom prst="rect">
            <a:avLst/>
          </a:prstGeom>
          <a:noFill/>
          <a:extLst>
            <a:ext uri="{909E8E84-426E-40DD-AFC4-6F175D3DCCD1}">
              <a14:hiddenFill xmlns:a14="http://schemas.microsoft.com/office/drawing/2010/main">
                <a:solidFill>
                  <a:srgbClr val="FFFFFF"/>
                </a:solidFill>
              </a14:hiddenFill>
            </a:ext>
          </a:extLst>
        </p:spPr>
      </p:pic>
      <p:pic>
        <p:nvPicPr>
          <p:cNvPr id="2049" name="図 54694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407993" y="19678341"/>
            <a:ext cx="1655763" cy="935038"/>
          </a:xfrm>
          <a:prstGeom prst="rect">
            <a:avLst/>
          </a:prstGeom>
          <a:noFill/>
          <a:extLst>
            <a:ext uri="{909E8E84-426E-40DD-AFC4-6F175D3DCCD1}">
              <a14:hiddenFill xmlns:a14="http://schemas.microsoft.com/office/drawing/2010/main">
                <a:solidFill>
                  <a:srgbClr val="FFFFFF"/>
                </a:solidFill>
              </a14:hiddenFill>
            </a:ext>
          </a:extLst>
        </p:spPr>
      </p:pic>
      <p:sp>
        <p:nvSpPr>
          <p:cNvPr id="55" name="Rectangle 21"/>
          <p:cNvSpPr>
            <a:spLocks noChangeArrowheads="1"/>
          </p:cNvSpPr>
          <p:nvPr/>
        </p:nvSpPr>
        <p:spPr bwMode="auto">
          <a:xfrm>
            <a:off x="8143843" y="1949141"/>
            <a:ext cx="75612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57" name="Rectangle 34"/>
          <p:cNvSpPr>
            <a:spLocks noChangeArrowheads="1"/>
          </p:cNvSpPr>
          <p:nvPr/>
        </p:nvSpPr>
        <p:spPr bwMode="auto">
          <a:xfrm>
            <a:off x="8143843" y="2406341"/>
            <a:ext cx="75612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66" name="WordArt 297"/>
          <p:cNvSpPr txBox="1">
            <a:spLocks noChangeArrowheads="1" noChangeShapeType="1" noTextEdit="1"/>
          </p:cNvSpPr>
          <p:nvPr/>
        </p:nvSpPr>
        <p:spPr bwMode="auto">
          <a:xfrm>
            <a:off x="854798" y="2013857"/>
            <a:ext cx="5776643" cy="635000"/>
          </a:xfrm>
          <a:prstGeom prst="rect">
            <a:avLst/>
          </a:prstGeom>
        </p:spPr>
        <p:txBody>
          <a:bodyPr wrap="square" numCol="1" fromWordArt="1">
            <a:prstTxWarp prst="textPlain">
              <a:avLst>
                <a:gd name="adj" fmla="val 50000"/>
              </a:avLst>
            </a:prstTxWarp>
            <a:spAutoFit/>
          </a:bodyPr>
          <a:lstStyle/>
          <a:p>
            <a:pPr algn="ctr">
              <a:spcAft>
                <a:spcPts val="0"/>
              </a:spcAft>
            </a:pPr>
            <a:r>
              <a:rPr lang="ja-JP" sz="2900" b="1" dirty="0" smtClean="0">
                <a:ln w="6731" cap="flat" cmpd="sng" algn="ctr">
                  <a:solidFill>
                    <a:srgbClr val="FFFFFF"/>
                  </a:solidFill>
                  <a:prstDash val="solid"/>
                  <a:round/>
                </a:ln>
                <a:solidFill>
                  <a:srgbClr val="FF0000"/>
                </a:solidFill>
                <a:effectLst>
                  <a:outerShdw dist="38100" dir="2700000" algn="bl">
                    <a:schemeClr val="accent5"/>
                  </a:outerShdw>
                </a:effectLst>
                <a:latin typeface="ＭＳ Ｐゴシック" panose="020B0600070205080204" pitchFamily="50" charset="-128"/>
                <a:ea typeface="AR悠々ゴシック体E" panose="040B0909000000000000" pitchFamily="49" charset="-128"/>
                <a:cs typeface="ＭＳ Ｐゴシック" panose="020B0600070205080204" pitchFamily="50" charset="-128"/>
              </a:rPr>
              <a:t>子供</a:t>
            </a:r>
            <a:r>
              <a:rPr lang="ja-JP" sz="2900" b="1" dirty="0">
                <a:ln w="6731" cap="flat" cmpd="sng" algn="ctr">
                  <a:solidFill>
                    <a:srgbClr val="FFFFFF"/>
                  </a:solidFill>
                  <a:prstDash val="solid"/>
                  <a:round/>
                </a:ln>
                <a:solidFill>
                  <a:srgbClr val="FF0000"/>
                </a:solidFill>
                <a:effectLst>
                  <a:outerShdw dist="38100" dir="2700000" algn="bl">
                    <a:schemeClr val="accent5"/>
                  </a:outerShdw>
                </a:effectLst>
                <a:latin typeface="ＭＳ Ｐゴシック" panose="020B0600070205080204" pitchFamily="50" charset="-128"/>
                <a:ea typeface="AR悠々ゴシック体E" panose="040B0909000000000000" pitchFamily="49" charset="-128"/>
                <a:cs typeface="ＭＳ Ｐゴシック" panose="020B0600070205080204" pitchFamily="50" charset="-128"/>
              </a:rPr>
              <a:t>を交通事故から守りましょう</a:t>
            </a:r>
            <a:endParaRPr lang="ja-JP" sz="29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pic>
        <p:nvPicPr>
          <p:cNvPr id="73" name="Picture 146"/>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137889" y="5806610"/>
            <a:ext cx="670374" cy="754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6" name="Rectangle 148"/>
          <p:cNvSpPr>
            <a:spLocks noChangeArrowheads="1"/>
          </p:cNvSpPr>
          <p:nvPr/>
        </p:nvSpPr>
        <p:spPr bwMode="auto">
          <a:xfrm flipV="1">
            <a:off x="196122" y="9620274"/>
            <a:ext cx="6917627"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endParaRPr lang="ja-JP" altLang="en-US"/>
          </a:p>
        </p:txBody>
      </p:sp>
      <p:sp>
        <p:nvSpPr>
          <p:cNvPr id="77" name="WordArt 142"/>
          <p:cNvSpPr>
            <a:spLocks noChangeArrowheads="1" noChangeShapeType="1" noTextEdit="1"/>
          </p:cNvSpPr>
          <p:nvPr/>
        </p:nvSpPr>
        <p:spPr bwMode="auto">
          <a:xfrm>
            <a:off x="566011" y="9487213"/>
            <a:ext cx="4075315" cy="407699"/>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endParaRPr lang="ja-JP" altLang="en-US" sz="3600" kern="10">
              <a:solidFill>
                <a:srgbClr val="002060"/>
              </a:solidFill>
              <a:latin typeface="AR Pゴシック体S" panose="020B0A00000000000000" pitchFamily="50" charset="-128"/>
              <a:ea typeface="AR Pゴシック体S" panose="020B0A00000000000000" pitchFamily="50" charset="-128"/>
            </a:endParaRPr>
          </a:p>
        </p:txBody>
      </p:sp>
      <p:sp>
        <p:nvSpPr>
          <p:cNvPr id="84" name="楕円 83"/>
          <p:cNvSpPr/>
          <p:nvPr/>
        </p:nvSpPr>
        <p:spPr>
          <a:xfrm>
            <a:off x="184876" y="6637371"/>
            <a:ext cx="7225205" cy="747035"/>
          </a:xfrm>
          <a:prstGeom prst="ellipse">
            <a:avLst/>
          </a:prstGeom>
          <a:solidFill>
            <a:srgbClr val="FFFF00">
              <a:alpha val="73000"/>
            </a:srgbClr>
          </a:solidFill>
          <a:ln>
            <a:noFill/>
          </a:ln>
          <a:effectLst>
            <a:softEdge rad="2286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FF00"/>
              </a:solidFill>
            </a:endParaRPr>
          </a:p>
        </p:txBody>
      </p:sp>
      <p:sp>
        <p:nvSpPr>
          <p:cNvPr id="69" name="テキスト ボックス 28"/>
          <p:cNvSpPr txBox="1"/>
          <p:nvPr/>
        </p:nvSpPr>
        <p:spPr>
          <a:xfrm>
            <a:off x="1124247" y="6718315"/>
            <a:ext cx="6115050" cy="695325"/>
          </a:xfrm>
          <a:prstGeom prst="rect">
            <a:avLst/>
          </a:prstGeom>
          <a:noFill/>
          <a:ln>
            <a:noFill/>
          </a:ln>
          <a:effectLst/>
        </p:spPr>
        <p:txBody>
          <a:bodyPr rot="0" spcFirstLastPara="0" vert="horz" wrap="square" lIns="74295" tIns="8890" rIns="74295" bIns="8890" numCol="1" spcCol="0" rtlCol="0" fromWordArt="0" anchor="t" anchorCtr="0" forceAA="0" compatLnSpc="1">
            <a:prstTxWarp prst="textNoShape">
              <a:avLst/>
            </a:prstTxWarp>
            <a:noAutofit/>
          </a:bodyPr>
          <a:lstStyle/>
          <a:p>
            <a:pPr algn="just">
              <a:spcAft>
                <a:spcPts val="0"/>
              </a:spcAft>
            </a:pPr>
            <a:r>
              <a:rPr lang="ja-JP" sz="2400" b="1" kern="100" dirty="0">
                <a:ln w="6604" cap="flat" cmpd="sng" algn="ctr">
                  <a:solidFill>
                    <a:srgbClr val="C0504D"/>
                  </a:solidFill>
                  <a:prstDash val="solid"/>
                  <a:round/>
                </a:ln>
                <a:solidFill>
                  <a:srgbClr val="FFC000"/>
                </a:solidFill>
                <a:effectLst>
                  <a:outerShdw dist="38100" dir="2700000" algn="tl">
                    <a:schemeClr val="accent2"/>
                  </a:outerShdw>
                </a:effectLst>
                <a:latin typeface="Century" panose="02040604050505020304" pitchFamily="18" charset="0"/>
                <a:ea typeface="AR P丸ゴシック体E" panose="020F0900000000000000" pitchFamily="50" charset="-128"/>
                <a:cs typeface="Times New Roman" panose="02020603050405020304" pitchFamily="18" charset="0"/>
              </a:rPr>
              <a:t>保護者自らが子供に正しい手本を示す！</a:t>
            </a:r>
            <a:r>
              <a:rPr lang="ja-JP" sz="2400" b="1" kern="100" cap="all" dirty="0">
                <a:ln w="9004" cap="flat" cmpd="sng" algn="ctr">
                  <a:solidFill>
                    <a:srgbClr val="000000"/>
                  </a:solidFill>
                  <a:prstDash val="solid"/>
                  <a:round/>
                </a:ln>
                <a:solidFill>
                  <a:srgbClr val="FF0000"/>
                </a:solidFill>
                <a:effectLst/>
                <a:latin typeface="Century" panose="02040604050505020304" pitchFamily="18" charset="0"/>
                <a:ea typeface="AR P丸ゴシック体E" panose="020F0900000000000000" pitchFamily="50" charset="-128"/>
                <a:cs typeface="Times New Roman" panose="02020603050405020304" pitchFamily="18" charset="0"/>
              </a:rPr>
              <a:t> </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86" name="楕円 85"/>
          <p:cNvSpPr/>
          <p:nvPr/>
        </p:nvSpPr>
        <p:spPr>
          <a:xfrm>
            <a:off x="337133" y="4585438"/>
            <a:ext cx="6947747" cy="747035"/>
          </a:xfrm>
          <a:prstGeom prst="ellipse">
            <a:avLst/>
          </a:prstGeom>
          <a:solidFill>
            <a:srgbClr val="FFFF00">
              <a:alpha val="73000"/>
            </a:srgbClr>
          </a:solidFill>
          <a:ln>
            <a:noFill/>
          </a:ln>
          <a:effectLst>
            <a:softEdge rad="2286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7" name="テキスト ボックス 27"/>
          <p:cNvSpPr txBox="1"/>
          <p:nvPr/>
        </p:nvSpPr>
        <p:spPr>
          <a:xfrm>
            <a:off x="1428923" y="4733894"/>
            <a:ext cx="6239510" cy="647700"/>
          </a:xfrm>
          <a:prstGeom prst="rect">
            <a:avLst/>
          </a:prstGeom>
          <a:noFill/>
          <a:ln>
            <a:noFill/>
          </a:ln>
          <a:effectLst/>
        </p:spPr>
        <p:txBody>
          <a:bodyPr rot="0" spcFirstLastPara="0" vert="horz" wrap="square" lIns="74295" tIns="8890" rIns="74295" bIns="8890" numCol="1" spcCol="0" rtlCol="0" fromWordArt="0" anchor="t" anchorCtr="0" forceAA="0" compatLnSpc="1">
            <a:prstTxWarp prst="textNoShape">
              <a:avLst/>
            </a:prstTxWarp>
            <a:noAutofit/>
          </a:bodyPr>
          <a:lstStyle/>
          <a:p>
            <a:pPr algn="just">
              <a:spcAft>
                <a:spcPts val="0"/>
              </a:spcAft>
            </a:pPr>
            <a:r>
              <a:rPr lang="ja-JP" sz="2400" b="1" kern="100" dirty="0">
                <a:ln w="6604" cap="flat" cmpd="sng" algn="ctr">
                  <a:solidFill>
                    <a:srgbClr val="FFFF00"/>
                  </a:solidFill>
                  <a:prstDash val="solid"/>
                  <a:round/>
                </a:ln>
                <a:solidFill>
                  <a:srgbClr val="0000FF"/>
                </a:solidFill>
                <a:effectLst>
                  <a:outerShdw dist="38100" dir="2700000" algn="tl">
                    <a:schemeClr val="accent2"/>
                  </a:outerShdw>
                </a:effectLst>
                <a:latin typeface="Century" panose="02040604050505020304" pitchFamily="18" charset="0"/>
                <a:ea typeface="AR P丸ゴシック体E" panose="020F0900000000000000" pitchFamily="50" charset="-128"/>
                <a:cs typeface="Times New Roman" panose="02020603050405020304" pitchFamily="18" charset="0"/>
              </a:rPr>
              <a:t>自らの身を守る安全行動の徹底を！</a:t>
            </a:r>
            <a:endParaRPr lang="ja-JP" sz="1200" kern="100" dirty="0">
              <a:ln w="6604" cap="flat" cmpd="sng" algn="ctr">
                <a:solidFill>
                  <a:srgbClr val="FFFF00"/>
                </a:solidFill>
                <a:prstDash val="solid"/>
                <a:round/>
              </a:ln>
              <a:solidFill>
                <a:srgbClr val="0000FF"/>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pic>
        <p:nvPicPr>
          <p:cNvPr id="89" name="Picture 2"/>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700762" y="2068973"/>
            <a:ext cx="494239" cy="6426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0" name="Picture 3"/>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75729" y="2179329"/>
            <a:ext cx="479068" cy="5928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2" name="テキスト ボックス 57"/>
          <p:cNvSpPr txBox="1">
            <a:spLocks noChangeArrowheads="1"/>
          </p:cNvSpPr>
          <p:nvPr/>
        </p:nvSpPr>
        <p:spPr bwMode="auto">
          <a:xfrm>
            <a:off x="592914" y="7169439"/>
            <a:ext cx="6249988"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400" b="1" i="0" u="none" strike="noStrike" cap="none" normalizeH="0" baseline="0" dirty="0" smtClean="0">
                <a:ln>
                  <a:noFill/>
                </a:ln>
                <a:solidFill>
                  <a:schemeClr val="tx1"/>
                </a:solidFill>
                <a:effectLst/>
                <a:latin typeface="AR丸ゴシック体M" panose="020F0609000000000000" pitchFamily="49" charset="-128"/>
                <a:ea typeface="AR丸ゴシック体M" panose="020F0609000000000000" pitchFamily="49" charset="-128"/>
                <a:cs typeface="ＭＳ Ｐゴシック" panose="020B0600070205080204" pitchFamily="50" charset="-128"/>
              </a:rPr>
              <a:t>◎　子供は保護者の動きをよく見ています。保護者の正しい安全行動は、</a:t>
            </a:r>
            <a:endParaRPr kumimoji="0" lang="en-US" altLang="ja-JP" sz="1400" b="1" i="0" u="none" strike="noStrike" cap="none" normalizeH="0" baseline="0" dirty="0" smtClean="0">
              <a:ln>
                <a:noFill/>
              </a:ln>
              <a:solidFill>
                <a:schemeClr val="tx1"/>
              </a:solidFill>
              <a:effectLst/>
              <a:latin typeface="AR丸ゴシック体M" panose="020F0609000000000000" pitchFamily="49" charset="-128"/>
              <a:ea typeface="AR丸ゴシック体M" panose="020F0609000000000000" pitchFamily="49"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400" b="1" i="0" u="none" strike="noStrike" cap="none" normalizeH="0" baseline="0" dirty="0" smtClean="0">
                <a:ln>
                  <a:noFill/>
                </a:ln>
                <a:solidFill>
                  <a:schemeClr val="tx1"/>
                </a:solidFill>
                <a:effectLst/>
                <a:latin typeface="AR丸ゴシック体M" panose="020F0609000000000000" pitchFamily="49" charset="-128"/>
                <a:ea typeface="AR丸ゴシック体M" panose="020F0609000000000000" pitchFamily="49" charset="-128"/>
                <a:cs typeface="ＭＳ Ｐゴシック" panose="020B0600070205080204" pitchFamily="50" charset="-128"/>
              </a:rPr>
              <a:t>　</a:t>
            </a:r>
            <a:r>
              <a:rPr kumimoji="0" lang="ja-JP" altLang="ja-JP" sz="1400" b="1" i="0" u="none" strike="noStrike" cap="none" normalizeH="0" baseline="0" dirty="0" smtClean="0">
                <a:ln>
                  <a:noFill/>
                </a:ln>
                <a:solidFill>
                  <a:schemeClr val="tx1"/>
                </a:solidFill>
                <a:effectLst/>
                <a:latin typeface="AR丸ゴシック体M" panose="020F0609000000000000" pitchFamily="49" charset="-128"/>
                <a:ea typeface="AR丸ゴシック体M" panose="020F0609000000000000" pitchFamily="49" charset="-128"/>
                <a:cs typeface="ＭＳ Ｐゴシック" panose="020B0600070205080204" pitchFamily="50" charset="-128"/>
              </a:rPr>
              <a:t>子供にとって最良のお手本です。「遠回りでも横断歩道を</a:t>
            </a:r>
            <a:r>
              <a:rPr kumimoji="0" lang="ja-JP" altLang="en-US" sz="1400" b="1" i="0" u="none" strike="noStrike" cap="none" normalizeH="0" baseline="0" dirty="0" smtClean="0">
                <a:ln>
                  <a:noFill/>
                </a:ln>
                <a:solidFill>
                  <a:schemeClr val="tx1"/>
                </a:solidFill>
                <a:effectLst/>
                <a:latin typeface="AR丸ゴシック体M" panose="020F0609000000000000" pitchFamily="49" charset="-128"/>
                <a:ea typeface="AR丸ゴシック体M" panose="020F0609000000000000" pitchFamily="49" charset="-128"/>
                <a:cs typeface="ＭＳ Ｐゴシック" panose="020B0600070205080204" pitchFamily="50" charset="-128"/>
              </a:rPr>
              <a:t>渡る</a:t>
            </a:r>
            <a:r>
              <a:rPr kumimoji="0" lang="ja-JP" altLang="ja-JP" sz="1400" b="1" i="0" u="none" strike="noStrike" cap="none" normalizeH="0" baseline="0" dirty="0" smtClean="0">
                <a:ln>
                  <a:noFill/>
                </a:ln>
                <a:solidFill>
                  <a:schemeClr val="tx1"/>
                </a:solidFill>
                <a:effectLst/>
                <a:latin typeface="AR丸ゴシック体M" panose="020F0609000000000000" pitchFamily="49" charset="-128"/>
                <a:ea typeface="AR丸ゴシック体M" panose="020F0609000000000000" pitchFamily="49" charset="-128"/>
                <a:cs typeface="ＭＳ Ｐゴシック" panose="020B0600070205080204" pitchFamily="50" charset="-128"/>
              </a:rPr>
              <a:t>」「横断</a:t>
            </a:r>
            <a:endParaRPr kumimoji="0" lang="en-US" altLang="ja-JP" sz="1400" b="1" i="0" u="none" strike="noStrike" cap="none" normalizeH="0" baseline="0" dirty="0" smtClean="0">
              <a:ln>
                <a:noFill/>
              </a:ln>
              <a:solidFill>
                <a:schemeClr val="tx1"/>
              </a:solidFill>
              <a:effectLst/>
              <a:latin typeface="AR丸ゴシック体M" panose="020F0609000000000000" pitchFamily="49" charset="-128"/>
              <a:ea typeface="AR丸ゴシック体M" panose="020F0609000000000000" pitchFamily="49"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400" b="1" i="0" u="none" strike="noStrike" cap="none" normalizeH="0" baseline="0" dirty="0" smtClean="0">
                <a:ln>
                  <a:noFill/>
                </a:ln>
                <a:solidFill>
                  <a:schemeClr val="tx1"/>
                </a:solidFill>
                <a:effectLst/>
                <a:latin typeface="AR丸ゴシック体M" panose="020F0609000000000000" pitchFamily="49" charset="-128"/>
                <a:ea typeface="AR丸ゴシック体M" panose="020F0609000000000000" pitchFamily="49" charset="-128"/>
                <a:cs typeface="ＭＳ Ｐゴシック" panose="020B0600070205080204" pitchFamily="50" charset="-128"/>
              </a:rPr>
              <a:t>　</a:t>
            </a:r>
            <a:r>
              <a:rPr kumimoji="0" lang="ja-JP" altLang="ja-JP" sz="1400" b="1" i="0" u="none" strike="noStrike" cap="none" normalizeH="0" baseline="0" dirty="0" smtClean="0">
                <a:ln>
                  <a:noFill/>
                </a:ln>
                <a:solidFill>
                  <a:schemeClr val="tx1"/>
                </a:solidFill>
                <a:effectLst/>
                <a:latin typeface="AR丸ゴシック体M" panose="020F0609000000000000" pitchFamily="49" charset="-128"/>
                <a:ea typeface="AR丸ゴシック体M" panose="020F0609000000000000" pitchFamily="49" charset="-128"/>
                <a:cs typeface="ＭＳ Ｐゴシック" panose="020B0600070205080204" pitchFamily="50" charset="-128"/>
              </a:rPr>
              <a:t>禁止場所を渡らない」など、保護者自らが正しい手本を示しましょう。</a:t>
            </a:r>
            <a:endParaRPr kumimoji="0" lang="ja-JP" altLang="ja-JP" sz="1800" b="0" i="0" u="none" strike="noStrike" cap="none" normalizeH="0" baseline="0" dirty="0" smtClean="0">
              <a:ln>
                <a:noFill/>
              </a:ln>
              <a:solidFill>
                <a:schemeClr val="tx1"/>
              </a:solidFill>
              <a:effectLst/>
              <a:latin typeface="Arial" panose="020B0604020202020204" pitchFamily="34" charset="0"/>
            </a:endParaRPr>
          </a:p>
        </p:txBody>
      </p:sp>
      <p:sp>
        <p:nvSpPr>
          <p:cNvPr id="53" name="テキスト ボックス 13"/>
          <p:cNvSpPr txBox="1">
            <a:spLocks noChangeArrowheads="1"/>
          </p:cNvSpPr>
          <p:nvPr/>
        </p:nvSpPr>
        <p:spPr bwMode="auto">
          <a:xfrm>
            <a:off x="573776" y="5108679"/>
            <a:ext cx="6162675" cy="14756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400" b="1" i="0" u="none" strike="noStrike" cap="none" normalizeH="0" baseline="0" dirty="0" smtClean="0">
                <a:ln>
                  <a:noFill/>
                </a:ln>
                <a:solidFill>
                  <a:schemeClr val="tx1"/>
                </a:solidFill>
                <a:effectLst/>
                <a:latin typeface="AR丸ゴシック体M" panose="020F0609000000000000" pitchFamily="49" charset="-128"/>
                <a:ea typeface="AR丸ゴシック体M" panose="020F0609000000000000" pitchFamily="49" charset="-128"/>
                <a:cs typeface="ＭＳ Ｐゴシック" panose="020B0600070205080204" pitchFamily="50" charset="-128"/>
              </a:rPr>
              <a:t>◎　交通ルールや交通マナー</a:t>
            </a:r>
            <a:r>
              <a:rPr kumimoji="0" lang="ja-JP" altLang="en-US" sz="1400" b="1" i="0" u="none" strike="noStrike" cap="none" normalizeH="0" baseline="0" dirty="0" smtClean="0">
                <a:ln>
                  <a:noFill/>
                </a:ln>
                <a:solidFill>
                  <a:schemeClr val="tx1"/>
                </a:solidFill>
                <a:effectLst/>
                <a:latin typeface="AR丸ゴシック体M" panose="020F0609000000000000" pitchFamily="49" charset="-128"/>
                <a:ea typeface="AR丸ゴシック体M" panose="020F0609000000000000" pitchFamily="49" charset="-128"/>
                <a:cs typeface="ＭＳ Ｐゴシック" panose="020B0600070205080204" pitchFamily="50" charset="-128"/>
              </a:rPr>
              <a:t>を守る</a:t>
            </a:r>
            <a:r>
              <a:rPr kumimoji="0" lang="ja-JP" altLang="ja-JP" sz="1400" b="1" i="0" u="none" strike="noStrike" cap="none" normalizeH="0" baseline="0" dirty="0" smtClean="0">
                <a:ln>
                  <a:noFill/>
                </a:ln>
                <a:solidFill>
                  <a:schemeClr val="tx1"/>
                </a:solidFill>
                <a:effectLst/>
                <a:latin typeface="AR丸ゴシック体M" panose="020F0609000000000000" pitchFamily="49" charset="-128"/>
                <a:ea typeface="AR丸ゴシック体M" panose="020F0609000000000000" pitchFamily="49" charset="-128"/>
                <a:cs typeface="ＭＳ Ｐゴシック" panose="020B0600070205080204" pitchFamily="50" charset="-128"/>
              </a:rPr>
              <a:t>と同時に、「信号が青でも右左を確認</a:t>
            </a:r>
            <a:r>
              <a:rPr kumimoji="0" lang="ja-JP" altLang="en-US" sz="1400" b="1" i="0" u="none" strike="noStrike" cap="none" normalizeH="0" baseline="0" dirty="0" smtClean="0">
                <a:ln>
                  <a:noFill/>
                </a:ln>
                <a:solidFill>
                  <a:schemeClr val="tx1"/>
                </a:solidFill>
                <a:effectLst/>
                <a:latin typeface="AR丸ゴシック体M" panose="020F0609000000000000" pitchFamily="49" charset="-128"/>
                <a:ea typeface="AR丸ゴシック体M" panose="020F0609000000000000" pitchFamily="49" charset="-128"/>
                <a:cs typeface="ＭＳ Ｐゴシック" panose="020B0600070205080204" pitchFamily="50" charset="-128"/>
              </a:rPr>
              <a:t>　　　</a:t>
            </a:r>
            <a:endParaRPr kumimoji="0" lang="en-US" altLang="ja-JP" sz="1400" b="1" i="0" u="none" strike="noStrike" cap="none" normalizeH="0" baseline="0" dirty="0" smtClean="0">
              <a:ln>
                <a:noFill/>
              </a:ln>
              <a:solidFill>
                <a:schemeClr val="tx1"/>
              </a:solidFill>
              <a:effectLst/>
              <a:latin typeface="AR丸ゴシック体M" panose="020F0609000000000000" pitchFamily="49" charset="-128"/>
              <a:ea typeface="AR丸ゴシック体M" panose="020F0609000000000000" pitchFamily="49"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400" b="1" i="0" u="none" strike="noStrike" cap="none" normalizeH="0" baseline="0" dirty="0" smtClean="0">
                <a:ln>
                  <a:noFill/>
                </a:ln>
                <a:solidFill>
                  <a:schemeClr val="tx1"/>
                </a:solidFill>
                <a:effectLst/>
                <a:latin typeface="AR丸ゴシック体M" panose="020F0609000000000000" pitchFamily="49" charset="-128"/>
                <a:ea typeface="AR丸ゴシック体M" panose="020F0609000000000000" pitchFamily="49" charset="-128"/>
                <a:cs typeface="ＭＳ Ｐゴシック" panose="020B0600070205080204" pitchFamily="50" charset="-128"/>
              </a:rPr>
              <a:t>　</a:t>
            </a:r>
            <a:r>
              <a:rPr kumimoji="0" lang="ja-JP" altLang="ja-JP" sz="1400" b="1" i="0" u="none" strike="noStrike" cap="none" normalizeH="0" baseline="0" dirty="0" smtClean="0">
                <a:ln>
                  <a:noFill/>
                </a:ln>
                <a:solidFill>
                  <a:schemeClr val="tx1"/>
                </a:solidFill>
                <a:effectLst/>
                <a:latin typeface="AR丸ゴシック体M" panose="020F0609000000000000" pitchFamily="49" charset="-128"/>
                <a:ea typeface="AR丸ゴシック体M" panose="020F0609000000000000" pitchFamily="49" charset="-128"/>
                <a:cs typeface="ＭＳ Ｐゴシック" panose="020B0600070205080204" pitchFamily="50" charset="-128"/>
              </a:rPr>
              <a:t>する」「道路には飛び出さない」</a:t>
            </a:r>
            <a:r>
              <a:rPr kumimoji="0" lang="ja-JP" altLang="en-US" sz="1400" b="1" i="0" u="none" strike="noStrike" cap="none" normalizeH="0" baseline="0" dirty="0" smtClean="0">
                <a:ln>
                  <a:noFill/>
                </a:ln>
                <a:solidFill>
                  <a:schemeClr val="tx1"/>
                </a:solidFill>
                <a:effectLst/>
                <a:latin typeface="AR丸ゴシック体M" panose="020F0609000000000000" pitchFamily="49" charset="-128"/>
                <a:ea typeface="AR丸ゴシック体M" panose="020F0609000000000000" pitchFamily="49" charset="-128"/>
                <a:cs typeface="ＭＳ Ｐゴシック" panose="020B0600070205080204" pitchFamily="50" charset="-128"/>
              </a:rPr>
              <a:t>「一時停止場所や曲がり角、見通しの悪い場所では確実に止まって安全確認をする」</a:t>
            </a:r>
            <a:r>
              <a:rPr kumimoji="0" lang="ja-JP" altLang="ja-JP" sz="1400" b="1" i="0" u="none" strike="noStrike" cap="none" normalizeH="0" baseline="0" dirty="0" smtClean="0">
                <a:ln>
                  <a:noFill/>
                </a:ln>
                <a:solidFill>
                  <a:schemeClr val="tx1"/>
                </a:solidFill>
                <a:effectLst/>
                <a:latin typeface="AR丸ゴシック体M" panose="020F0609000000000000" pitchFamily="49" charset="-128"/>
                <a:ea typeface="AR丸ゴシック体M" panose="020F0609000000000000" pitchFamily="49" charset="-128"/>
                <a:cs typeface="ＭＳ Ｐゴシック" panose="020B0600070205080204" pitchFamily="50" charset="-128"/>
              </a:rPr>
              <a:t>など、自らの</a:t>
            </a:r>
            <a:r>
              <a:rPr kumimoji="0" lang="ja-JP" altLang="en-US" sz="1400" b="1" i="0" u="none" strike="noStrike" cap="none" normalizeH="0" baseline="0" dirty="0" smtClean="0">
                <a:ln>
                  <a:noFill/>
                </a:ln>
                <a:solidFill>
                  <a:schemeClr val="tx1"/>
                </a:solidFill>
                <a:effectLst/>
                <a:latin typeface="AR丸ゴシック体M" panose="020F0609000000000000" pitchFamily="49" charset="-128"/>
                <a:ea typeface="AR丸ゴシック体M" panose="020F0609000000000000" pitchFamily="49" charset="-128"/>
                <a:cs typeface="ＭＳ Ｐゴシック" panose="020B0600070205080204" pitchFamily="50" charset="-128"/>
              </a:rPr>
              <a:t>身</a:t>
            </a:r>
            <a:r>
              <a:rPr kumimoji="0" lang="ja-JP" altLang="ja-JP" sz="1400" b="1" i="0" u="none" strike="noStrike" cap="none" normalizeH="0" baseline="0" dirty="0" smtClean="0">
                <a:ln>
                  <a:noFill/>
                </a:ln>
                <a:solidFill>
                  <a:schemeClr val="tx1"/>
                </a:solidFill>
                <a:effectLst/>
                <a:latin typeface="AR丸ゴシック体M" panose="020F0609000000000000" pitchFamily="49" charset="-128"/>
                <a:ea typeface="AR丸ゴシック体M" panose="020F0609000000000000" pitchFamily="49" charset="-128"/>
                <a:cs typeface="ＭＳ Ｐゴシック" panose="020B0600070205080204" pitchFamily="50" charset="-128"/>
              </a:rPr>
              <a:t>を守るための安全行動</a:t>
            </a:r>
            <a:r>
              <a:rPr kumimoji="0" lang="ja-JP" altLang="en-US" sz="1400" b="1" i="0" u="none" strike="noStrike" cap="none" normalizeH="0" baseline="0" dirty="0" smtClean="0">
                <a:ln>
                  <a:noFill/>
                </a:ln>
                <a:solidFill>
                  <a:schemeClr val="tx1"/>
                </a:solidFill>
                <a:effectLst/>
                <a:latin typeface="AR丸ゴシック体M" panose="020F0609000000000000" pitchFamily="49" charset="-128"/>
                <a:ea typeface="AR丸ゴシック体M" panose="020F0609000000000000" pitchFamily="49" charset="-128"/>
                <a:cs typeface="ＭＳ Ｐゴシック" panose="020B0600070205080204" pitchFamily="50" charset="-128"/>
              </a:rPr>
              <a:t>を習慣化させる</a:t>
            </a:r>
            <a:r>
              <a:rPr kumimoji="0" lang="ja-JP" altLang="ja-JP" sz="1400" b="1" i="0" u="none" strike="noStrike" cap="none" normalizeH="0" baseline="0" dirty="0" smtClean="0">
                <a:ln>
                  <a:noFill/>
                </a:ln>
                <a:solidFill>
                  <a:schemeClr val="tx1"/>
                </a:solidFill>
                <a:effectLst/>
                <a:latin typeface="AR丸ゴシック体M" panose="020F0609000000000000" pitchFamily="49" charset="-128"/>
                <a:ea typeface="AR丸ゴシック体M" panose="020F0609000000000000" pitchFamily="49" charset="-128"/>
                <a:cs typeface="ＭＳ Ｐゴシック" panose="020B0600070205080204" pitchFamily="50" charset="-128"/>
              </a:rPr>
              <a:t>指導をお願いします。</a:t>
            </a:r>
            <a:endParaRPr kumimoji="0" lang="ja-JP" altLang="ja-JP" sz="1800" b="0" i="0" u="none" strike="noStrike" cap="none" normalizeH="0" baseline="0" dirty="0" smtClean="0">
              <a:ln>
                <a:noFill/>
              </a:ln>
              <a:solidFill>
                <a:schemeClr val="tx1"/>
              </a:solidFill>
              <a:effectLst/>
              <a:latin typeface="Arial" panose="020B0604020202020204" pitchFamily="34" charset="0"/>
            </a:endParaRPr>
          </a:p>
        </p:txBody>
      </p:sp>
      <p:sp>
        <p:nvSpPr>
          <p:cNvPr id="144" name="AutoShape 20"/>
          <p:cNvSpPr>
            <a:spLocks noChangeArrowheads="1"/>
          </p:cNvSpPr>
          <p:nvPr/>
        </p:nvSpPr>
        <p:spPr bwMode="auto">
          <a:xfrm rot="21589279">
            <a:off x="270118" y="9279778"/>
            <a:ext cx="6910904" cy="1083308"/>
          </a:xfrm>
          <a:prstGeom prst="foldedCorner">
            <a:avLst>
              <a:gd name="adj" fmla="val 0"/>
            </a:avLst>
          </a:prstGeom>
          <a:solidFill>
            <a:srgbClr val="DEFEBE"/>
          </a:solidFill>
          <a:ln w="9525">
            <a:solidFill>
              <a:srgbClr val="000000"/>
            </a:solidFill>
            <a:round/>
            <a:headEnd/>
            <a:tailEnd/>
          </a:ln>
          <a:effectLst/>
        </p:spPr>
        <p:txBody>
          <a:bodyPr lIns="74295" tIns="8890" rIns="74295" bIns="8890"/>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endParaRPr lang="ja-JP" altLang="en-US" sz="1800"/>
          </a:p>
        </p:txBody>
      </p:sp>
      <p:sp>
        <p:nvSpPr>
          <p:cNvPr id="146" name="テキスト ボックス 2"/>
          <p:cNvSpPr txBox="1">
            <a:spLocks noChangeArrowheads="1"/>
          </p:cNvSpPr>
          <p:nvPr/>
        </p:nvSpPr>
        <p:spPr bwMode="auto">
          <a:xfrm>
            <a:off x="268446" y="9620697"/>
            <a:ext cx="6968774" cy="748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13970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dist">
              <a:spcBef>
                <a:spcPct val="0"/>
              </a:spcBef>
              <a:buFontTx/>
              <a:buNone/>
            </a:pPr>
            <a:r>
              <a:rPr lang="ja-JP" altLang="en-US" sz="1400" dirty="0" smtClean="0">
                <a:latin typeface="AR丸ゴシック体M" panose="020F0609000000000000" pitchFamily="49" charset="-128"/>
                <a:ea typeface="AR丸ゴシック体M" panose="020F0609000000000000" pitchFamily="49" charset="-128"/>
                <a:cs typeface="Times New Roman" panose="02020603050405020304" pitchFamily="18" charset="0"/>
              </a:rPr>
              <a:t>緊急事態宣言中は、交通量が減るばかりでなく、日中に子供が通行していることがあるなど、これまでに経験したことのない交通事情となっています。たとえ</a:t>
            </a:r>
            <a:r>
              <a:rPr lang="ja-JP" altLang="en-US" sz="1400" b="1" dirty="0" smtClean="0">
                <a:solidFill>
                  <a:srgbClr val="FF0000"/>
                </a:solidFill>
                <a:latin typeface="AR丸ゴシック体M" panose="020F0609000000000000" pitchFamily="49" charset="-128"/>
                <a:ea typeface="AR丸ゴシック体M" panose="020F0609000000000000" pitchFamily="49" charset="-128"/>
                <a:cs typeface="Times New Roman" panose="02020603050405020304" pitchFamily="18" charset="0"/>
              </a:rPr>
              <a:t>道路が　空いていても、スピードを抑え、</a:t>
            </a:r>
            <a:r>
              <a:rPr lang="ja-JP" altLang="en-US" sz="1400" dirty="0" smtClean="0">
                <a:latin typeface="AR丸ゴシック体M" panose="020F0609000000000000" pitchFamily="49" charset="-128"/>
                <a:ea typeface="AR丸ゴシック体M" panose="020F0609000000000000" pitchFamily="49" charset="-128"/>
                <a:cs typeface="Times New Roman" panose="02020603050405020304" pitchFamily="18" charset="0"/>
              </a:rPr>
              <a:t>いつも以上に慎重な運転を心掛けてください</a:t>
            </a:r>
            <a:r>
              <a:rPr lang="ja-JP" altLang="ja-JP" sz="1400" dirty="0" smtClean="0">
                <a:latin typeface="AR丸ゴシック体M" panose="020F0609000000000000" pitchFamily="49" charset="-128"/>
                <a:ea typeface="AR丸ゴシック体M" panose="020F0609000000000000" pitchFamily="49" charset="-128"/>
                <a:cs typeface="Times New Roman" panose="02020603050405020304" pitchFamily="18" charset="0"/>
              </a:rPr>
              <a:t>。</a:t>
            </a:r>
            <a:endParaRPr lang="ja-JP" altLang="ja-JP" sz="2400" dirty="0">
              <a:latin typeface="AR丸ゴシック体M" panose="020F0609000000000000" pitchFamily="49" charset="-128"/>
              <a:ea typeface="AR丸ゴシック体M" panose="020F0609000000000000" pitchFamily="49" charset="-128"/>
            </a:endParaRPr>
          </a:p>
        </p:txBody>
      </p:sp>
      <p:grpSp>
        <p:nvGrpSpPr>
          <p:cNvPr id="148" name="Group 75"/>
          <p:cNvGrpSpPr>
            <a:grpSpLocks/>
          </p:cNvGrpSpPr>
          <p:nvPr/>
        </p:nvGrpSpPr>
        <p:grpSpPr bwMode="auto">
          <a:xfrm>
            <a:off x="1314440" y="9341533"/>
            <a:ext cx="614342" cy="309144"/>
            <a:chOff x="0" y="0"/>
            <a:chExt cx="1243" cy="656"/>
          </a:xfrm>
        </p:grpSpPr>
        <p:sp>
          <p:nvSpPr>
            <p:cNvPr id="158" name="Freeform 82"/>
            <p:cNvSpPr>
              <a:spLocks noChangeArrowheads="1"/>
            </p:cNvSpPr>
            <p:nvPr/>
          </p:nvSpPr>
          <p:spPr bwMode="auto">
            <a:xfrm>
              <a:off x="0" y="0"/>
              <a:ext cx="1243" cy="592"/>
            </a:xfrm>
            <a:custGeom>
              <a:avLst/>
              <a:gdLst>
                <a:gd name="T0" fmla="*/ 0 w 21600"/>
                <a:gd name="T1" fmla="*/ 0 h 21600"/>
                <a:gd name="T2" fmla="*/ 0 w 21600"/>
                <a:gd name="T3" fmla="*/ 0 h 21600"/>
                <a:gd name="T4" fmla="*/ 1 w 21600"/>
                <a:gd name="T5" fmla="*/ 0 h 21600"/>
                <a:gd name="T6" fmla="*/ 1 w 21600"/>
                <a:gd name="T7" fmla="*/ 0 h 21600"/>
                <a:gd name="T8" fmla="*/ 4 w 21600"/>
                <a:gd name="T9" fmla="*/ 0 h 21600"/>
                <a:gd name="T10" fmla="*/ 4 w 21600"/>
                <a:gd name="T11" fmla="*/ 0 h 21600"/>
                <a:gd name="T12" fmla="*/ 4 w 21600"/>
                <a:gd name="T13" fmla="*/ 0 h 21600"/>
                <a:gd name="T14" fmla="*/ 4 w 21600"/>
                <a:gd name="T15" fmla="*/ 0 h 21600"/>
                <a:gd name="T16" fmla="*/ 4 w 21600"/>
                <a:gd name="T17" fmla="*/ 0 h 21600"/>
                <a:gd name="T18" fmla="*/ 4 w 21600"/>
                <a:gd name="T19" fmla="*/ 0 h 21600"/>
                <a:gd name="T20" fmla="*/ 4 w 21600"/>
                <a:gd name="T21" fmla="*/ 0 h 21600"/>
                <a:gd name="T22" fmla="*/ 2 w 21600"/>
                <a:gd name="T23" fmla="*/ 0 h 21600"/>
                <a:gd name="T24" fmla="*/ 2 w 21600"/>
                <a:gd name="T25" fmla="*/ 0 h 21600"/>
                <a:gd name="T26" fmla="*/ 2 w 21600"/>
                <a:gd name="T27" fmla="*/ 0 h 21600"/>
                <a:gd name="T28" fmla="*/ 2 w 21600"/>
                <a:gd name="T29" fmla="*/ 0 h 21600"/>
                <a:gd name="T30" fmla="*/ 1 w 21600"/>
                <a:gd name="T31" fmla="*/ 0 h 21600"/>
                <a:gd name="T32" fmla="*/ 1 w 21600"/>
                <a:gd name="T33" fmla="*/ 0 h 21600"/>
                <a:gd name="T34" fmla="*/ 0 w 21600"/>
                <a:gd name="T35" fmla="*/ 0 h 21600"/>
                <a:gd name="T36" fmla="*/ 0 w 21600"/>
                <a:gd name="T37" fmla="*/ 0 h 21600"/>
                <a:gd name="T38" fmla="*/ 0 w 21600"/>
                <a:gd name="T39" fmla="*/ 0 h 21600"/>
                <a:gd name="T40" fmla="*/ 0 w 21600"/>
                <a:gd name="T41" fmla="*/ 0 h 2160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1600" h="21600">
                  <a:moveTo>
                    <a:pt x="10" y="20856"/>
                  </a:moveTo>
                  <a:cubicBezTo>
                    <a:pt x="10" y="21269"/>
                    <a:pt x="167" y="21600"/>
                    <a:pt x="364" y="21600"/>
                  </a:cubicBezTo>
                  <a:cubicBezTo>
                    <a:pt x="364" y="21600"/>
                    <a:pt x="7318" y="21600"/>
                    <a:pt x="7318" y="21600"/>
                  </a:cubicBezTo>
                  <a:cubicBezTo>
                    <a:pt x="7318" y="21600"/>
                    <a:pt x="7919" y="20339"/>
                    <a:pt x="7919" y="20339"/>
                  </a:cubicBezTo>
                  <a:cubicBezTo>
                    <a:pt x="7919" y="20339"/>
                    <a:pt x="20664" y="20360"/>
                    <a:pt x="20664" y="20360"/>
                  </a:cubicBezTo>
                  <a:cubicBezTo>
                    <a:pt x="20861" y="20360"/>
                    <a:pt x="21019" y="20029"/>
                    <a:pt x="21019" y="19616"/>
                  </a:cubicBezTo>
                  <a:cubicBezTo>
                    <a:pt x="21019" y="19616"/>
                    <a:pt x="21019" y="16060"/>
                    <a:pt x="21019" y="16060"/>
                  </a:cubicBezTo>
                  <a:cubicBezTo>
                    <a:pt x="21019" y="16060"/>
                    <a:pt x="21236" y="16081"/>
                    <a:pt x="21236" y="16081"/>
                  </a:cubicBezTo>
                  <a:cubicBezTo>
                    <a:pt x="21433" y="16081"/>
                    <a:pt x="21590" y="15730"/>
                    <a:pt x="21590" y="15337"/>
                  </a:cubicBezTo>
                  <a:cubicBezTo>
                    <a:pt x="21590" y="15337"/>
                    <a:pt x="21600" y="744"/>
                    <a:pt x="21600" y="744"/>
                  </a:cubicBezTo>
                  <a:cubicBezTo>
                    <a:pt x="21600" y="331"/>
                    <a:pt x="21452" y="0"/>
                    <a:pt x="21255" y="0"/>
                  </a:cubicBezTo>
                  <a:cubicBezTo>
                    <a:pt x="21255" y="0"/>
                    <a:pt x="8490" y="0"/>
                    <a:pt x="8490" y="0"/>
                  </a:cubicBezTo>
                  <a:cubicBezTo>
                    <a:pt x="8490" y="0"/>
                    <a:pt x="8490" y="14738"/>
                    <a:pt x="8490" y="14738"/>
                  </a:cubicBezTo>
                  <a:cubicBezTo>
                    <a:pt x="8490" y="14738"/>
                    <a:pt x="8008" y="14738"/>
                    <a:pt x="8008" y="14738"/>
                  </a:cubicBezTo>
                  <a:cubicBezTo>
                    <a:pt x="8008" y="14738"/>
                    <a:pt x="8018" y="5333"/>
                    <a:pt x="8018" y="5333"/>
                  </a:cubicBezTo>
                  <a:cubicBezTo>
                    <a:pt x="8018" y="4899"/>
                    <a:pt x="7870" y="4589"/>
                    <a:pt x="7673" y="4589"/>
                  </a:cubicBezTo>
                  <a:cubicBezTo>
                    <a:pt x="7673" y="4589"/>
                    <a:pt x="4373" y="4589"/>
                    <a:pt x="2728" y="4589"/>
                  </a:cubicBezTo>
                  <a:cubicBezTo>
                    <a:pt x="2305" y="4589"/>
                    <a:pt x="2344" y="5167"/>
                    <a:pt x="384" y="13745"/>
                  </a:cubicBezTo>
                  <a:cubicBezTo>
                    <a:pt x="384" y="14882"/>
                    <a:pt x="384" y="17156"/>
                    <a:pt x="384" y="17156"/>
                  </a:cubicBezTo>
                  <a:cubicBezTo>
                    <a:pt x="384" y="17156"/>
                    <a:pt x="0" y="17466"/>
                    <a:pt x="0" y="17466"/>
                  </a:cubicBezTo>
                  <a:cubicBezTo>
                    <a:pt x="0" y="17466"/>
                    <a:pt x="10" y="20856"/>
                    <a:pt x="10" y="20856"/>
                  </a:cubicBezTo>
                </a:path>
              </a:pathLst>
            </a:custGeom>
            <a:solidFill>
              <a:srgbClr val="000000"/>
            </a:solidFill>
            <a:ln>
              <a:noFill/>
            </a:ln>
            <a:extLst>
              <a:ext uri="{91240B29-F687-4F45-9708-019B960494DF}">
                <a14:hiddenLine xmlns:a14="http://schemas.microsoft.com/office/drawing/2010/main" w="3600">
                  <a:solidFill>
                    <a:srgbClr val="000000"/>
                  </a:solidFill>
                  <a:miter lim="800000"/>
                  <a:headEnd/>
                  <a:tailEnd/>
                </a14:hiddenLine>
              </a:ext>
            </a:extLst>
          </p:spPr>
          <p:txBody>
            <a:bodyPr/>
            <a:lstStyle/>
            <a:p>
              <a:endParaRPr lang="ja-JP" altLang="en-US"/>
            </a:p>
          </p:txBody>
        </p:sp>
        <p:sp>
          <p:nvSpPr>
            <p:cNvPr id="159" name="Rectangle 81"/>
            <p:cNvSpPr>
              <a:spLocks noChangeArrowheads="1"/>
            </p:cNvSpPr>
            <p:nvPr/>
          </p:nvSpPr>
          <p:spPr bwMode="auto">
            <a:xfrm rot="10799063">
              <a:off x="429" y="446"/>
              <a:ext cx="740" cy="76"/>
            </a:xfrm>
            <a:prstGeom prst="rect">
              <a:avLst/>
            </a:prstGeom>
            <a:solidFill>
              <a:srgbClr val="808080"/>
            </a:solidFill>
            <a:ln>
              <a:noFill/>
            </a:ln>
            <a:extLst>
              <a:ext uri="{91240B29-F687-4F45-9708-019B960494DF}">
                <a14:hiddenLine xmlns:a14="http://schemas.microsoft.com/office/drawing/2010/main" w="3600">
                  <a:solidFill>
                    <a:srgbClr val="000000"/>
                  </a:solidFill>
                  <a:miter lim="800000"/>
                  <a:headEnd/>
                  <a:tailEnd/>
                </a14:hiddenLine>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endParaRPr lang="ja-JP" altLang="en-US" sz="1400"/>
            </a:p>
          </p:txBody>
        </p:sp>
        <p:pic>
          <p:nvPicPr>
            <p:cNvPr id="160" name="Picture 80"/>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41" y="421"/>
              <a:ext cx="908" cy="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1" name="Picture 79"/>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311" y="491"/>
              <a:ext cx="768"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2" name="Picture 78"/>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49" y="39"/>
              <a:ext cx="1152" cy="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 name="Picture 77"/>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858" y="287"/>
              <a:ext cx="304" cy="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 name="Picture 76"/>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37" y="164"/>
              <a:ext cx="389" cy="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49" name="Group 66"/>
          <p:cNvGrpSpPr>
            <a:grpSpLocks/>
          </p:cNvGrpSpPr>
          <p:nvPr/>
        </p:nvGrpSpPr>
        <p:grpSpPr bwMode="auto">
          <a:xfrm>
            <a:off x="5846351" y="9356721"/>
            <a:ext cx="640778" cy="251311"/>
            <a:chOff x="0" y="0"/>
            <a:chExt cx="1032" cy="656"/>
          </a:xfrm>
        </p:grpSpPr>
        <p:sp>
          <p:nvSpPr>
            <p:cNvPr id="150" name="Freeform 74"/>
            <p:cNvSpPr>
              <a:spLocks noChangeArrowheads="1"/>
            </p:cNvSpPr>
            <p:nvPr/>
          </p:nvSpPr>
          <p:spPr bwMode="auto">
            <a:xfrm>
              <a:off x="0" y="0"/>
              <a:ext cx="1032" cy="656"/>
            </a:xfrm>
            <a:custGeom>
              <a:avLst/>
              <a:gdLst>
                <a:gd name="T0" fmla="*/ 0 w 21600"/>
                <a:gd name="T1" fmla="*/ 0 h 21600"/>
                <a:gd name="T2" fmla="*/ 0 w 21600"/>
                <a:gd name="T3" fmla="*/ 0 h 21600"/>
                <a:gd name="T4" fmla="*/ 1 w 21600"/>
                <a:gd name="T5" fmla="*/ 0 h 21600"/>
                <a:gd name="T6" fmla="*/ 1 w 21600"/>
                <a:gd name="T7" fmla="*/ 0 h 21600"/>
                <a:gd name="T8" fmla="*/ 1 w 21600"/>
                <a:gd name="T9" fmla="*/ 0 h 21600"/>
                <a:gd name="T10" fmla="*/ 1 w 21600"/>
                <a:gd name="T11" fmla="*/ 0 h 21600"/>
                <a:gd name="T12" fmla="*/ 1 w 21600"/>
                <a:gd name="T13" fmla="*/ 0 h 21600"/>
                <a:gd name="T14" fmla="*/ 2 w 21600"/>
                <a:gd name="T15" fmla="*/ 0 h 21600"/>
                <a:gd name="T16" fmla="*/ 2 w 21600"/>
                <a:gd name="T17" fmla="*/ 0 h 21600"/>
                <a:gd name="T18" fmla="*/ 2 w 21600"/>
                <a:gd name="T19" fmla="*/ 0 h 21600"/>
                <a:gd name="T20" fmla="*/ 2 w 21600"/>
                <a:gd name="T21" fmla="*/ 0 h 21600"/>
                <a:gd name="T22" fmla="*/ 2 w 21600"/>
                <a:gd name="T23" fmla="*/ 0 h 21600"/>
                <a:gd name="T24" fmla="*/ 2 w 21600"/>
                <a:gd name="T25" fmla="*/ 0 h 21600"/>
                <a:gd name="T26" fmla="*/ 2 w 21600"/>
                <a:gd name="T27" fmla="*/ 0 h 21600"/>
                <a:gd name="T28" fmla="*/ 2 w 21600"/>
                <a:gd name="T29" fmla="*/ 0 h 21600"/>
                <a:gd name="T30" fmla="*/ 2 w 21600"/>
                <a:gd name="T31" fmla="*/ 1 h 21600"/>
                <a:gd name="T32" fmla="*/ 2 w 21600"/>
                <a:gd name="T33" fmla="*/ 1 h 21600"/>
                <a:gd name="T34" fmla="*/ 2 w 21600"/>
                <a:gd name="T35" fmla="*/ 1 h 21600"/>
                <a:gd name="T36" fmla="*/ 2 w 21600"/>
                <a:gd name="T37" fmla="*/ 1 h 21600"/>
                <a:gd name="T38" fmla="*/ 1 w 21600"/>
                <a:gd name="T39" fmla="*/ 1 h 21600"/>
                <a:gd name="T40" fmla="*/ 1 w 21600"/>
                <a:gd name="T41" fmla="*/ 1 h 21600"/>
                <a:gd name="T42" fmla="*/ 0 w 21600"/>
                <a:gd name="T43" fmla="*/ 1 h 21600"/>
                <a:gd name="T44" fmla="*/ 0 w 21600"/>
                <a:gd name="T45" fmla="*/ 1 h 21600"/>
                <a:gd name="T46" fmla="*/ 0 w 21600"/>
                <a:gd name="T47" fmla="*/ 0 h 21600"/>
                <a:gd name="T48" fmla="*/ 0 w 21600"/>
                <a:gd name="T49" fmla="*/ 0 h 21600"/>
                <a:gd name="T50" fmla="*/ 0 w 21600"/>
                <a:gd name="T51" fmla="*/ 0 h 21600"/>
                <a:gd name="T52" fmla="*/ 0 w 21600"/>
                <a:gd name="T53" fmla="*/ 0 h 21600"/>
                <a:gd name="T54" fmla="*/ 0 w 21600"/>
                <a:gd name="T55" fmla="*/ 0 h 21600"/>
                <a:gd name="T56" fmla="*/ 0 w 21600"/>
                <a:gd name="T57" fmla="*/ 0 h 21600"/>
                <a:gd name="T58" fmla="*/ 0 w 21600"/>
                <a:gd name="T59" fmla="*/ 0 h 2160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21600" h="21600">
                  <a:moveTo>
                    <a:pt x="3891" y="6796"/>
                  </a:moveTo>
                  <a:cubicBezTo>
                    <a:pt x="3891" y="6796"/>
                    <a:pt x="3997" y="8924"/>
                    <a:pt x="3997" y="8924"/>
                  </a:cubicBezTo>
                  <a:cubicBezTo>
                    <a:pt x="5385" y="8793"/>
                    <a:pt x="5468" y="8177"/>
                    <a:pt x="6073" y="7468"/>
                  </a:cubicBezTo>
                  <a:cubicBezTo>
                    <a:pt x="7058" y="6310"/>
                    <a:pt x="9062" y="2856"/>
                    <a:pt x="9537" y="2763"/>
                  </a:cubicBezTo>
                  <a:cubicBezTo>
                    <a:pt x="9679" y="2763"/>
                    <a:pt x="11529" y="2763"/>
                    <a:pt x="11529" y="2763"/>
                  </a:cubicBezTo>
                  <a:cubicBezTo>
                    <a:pt x="11529" y="2763"/>
                    <a:pt x="11529" y="747"/>
                    <a:pt x="11529" y="747"/>
                  </a:cubicBezTo>
                  <a:cubicBezTo>
                    <a:pt x="11529" y="224"/>
                    <a:pt x="11921" y="0"/>
                    <a:pt x="12253" y="0"/>
                  </a:cubicBezTo>
                  <a:cubicBezTo>
                    <a:pt x="12585" y="0"/>
                    <a:pt x="14815" y="0"/>
                    <a:pt x="14815" y="0"/>
                  </a:cubicBezTo>
                  <a:cubicBezTo>
                    <a:pt x="15195" y="0"/>
                    <a:pt x="15278" y="616"/>
                    <a:pt x="15278" y="971"/>
                  </a:cubicBezTo>
                  <a:cubicBezTo>
                    <a:pt x="15278" y="1344"/>
                    <a:pt x="15278" y="2838"/>
                    <a:pt x="15278" y="2838"/>
                  </a:cubicBezTo>
                  <a:cubicBezTo>
                    <a:pt x="15278" y="2838"/>
                    <a:pt x="17330" y="2838"/>
                    <a:pt x="17330" y="2838"/>
                  </a:cubicBezTo>
                  <a:cubicBezTo>
                    <a:pt x="18469" y="2987"/>
                    <a:pt x="18777" y="6198"/>
                    <a:pt x="19121" y="7580"/>
                  </a:cubicBezTo>
                  <a:cubicBezTo>
                    <a:pt x="19323" y="8382"/>
                    <a:pt x="19275" y="8812"/>
                    <a:pt x="20271" y="9334"/>
                  </a:cubicBezTo>
                  <a:cubicBezTo>
                    <a:pt x="21268" y="9857"/>
                    <a:pt x="21600" y="10548"/>
                    <a:pt x="21600" y="11967"/>
                  </a:cubicBezTo>
                  <a:cubicBezTo>
                    <a:pt x="21600" y="12788"/>
                    <a:pt x="21600" y="16895"/>
                    <a:pt x="21600" y="16895"/>
                  </a:cubicBezTo>
                  <a:cubicBezTo>
                    <a:pt x="21600" y="17455"/>
                    <a:pt x="21600" y="18240"/>
                    <a:pt x="20793" y="18240"/>
                  </a:cubicBezTo>
                  <a:cubicBezTo>
                    <a:pt x="20604" y="18240"/>
                    <a:pt x="19607" y="18240"/>
                    <a:pt x="19607" y="18240"/>
                  </a:cubicBezTo>
                  <a:cubicBezTo>
                    <a:pt x="19607" y="20331"/>
                    <a:pt x="18279" y="21525"/>
                    <a:pt x="16998" y="21525"/>
                  </a:cubicBezTo>
                  <a:cubicBezTo>
                    <a:pt x="15717" y="21525"/>
                    <a:pt x="14530" y="19752"/>
                    <a:pt x="14530" y="18090"/>
                  </a:cubicBezTo>
                  <a:cubicBezTo>
                    <a:pt x="13949" y="18090"/>
                    <a:pt x="7544" y="18090"/>
                    <a:pt x="7544" y="18090"/>
                  </a:cubicBezTo>
                  <a:cubicBezTo>
                    <a:pt x="7544" y="19434"/>
                    <a:pt x="6358" y="21600"/>
                    <a:pt x="4887" y="21600"/>
                  </a:cubicBezTo>
                  <a:cubicBezTo>
                    <a:pt x="3464" y="21600"/>
                    <a:pt x="2467" y="19434"/>
                    <a:pt x="2467" y="18464"/>
                  </a:cubicBezTo>
                  <a:cubicBezTo>
                    <a:pt x="1898" y="18464"/>
                    <a:pt x="427" y="18464"/>
                    <a:pt x="427" y="18464"/>
                  </a:cubicBezTo>
                  <a:cubicBezTo>
                    <a:pt x="95" y="18464"/>
                    <a:pt x="0" y="17792"/>
                    <a:pt x="0" y="17343"/>
                  </a:cubicBezTo>
                  <a:cubicBezTo>
                    <a:pt x="0" y="16895"/>
                    <a:pt x="0" y="15029"/>
                    <a:pt x="0" y="15029"/>
                  </a:cubicBezTo>
                  <a:cubicBezTo>
                    <a:pt x="0" y="14431"/>
                    <a:pt x="225" y="14356"/>
                    <a:pt x="463" y="14356"/>
                  </a:cubicBezTo>
                  <a:cubicBezTo>
                    <a:pt x="463" y="13535"/>
                    <a:pt x="463" y="11575"/>
                    <a:pt x="463" y="11575"/>
                  </a:cubicBezTo>
                  <a:cubicBezTo>
                    <a:pt x="463" y="10305"/>
                    <a:pt x="1162" y="9559"/>
                    <a:pt x="2704" y="9334"/>
                  </a:cubicBezTo>
                  <a:cubicBezTo>
                    <a:pt x="2040" y="8513"/>
                    <a:pt x="2230" y="7561"/>
                    <a:pt x="2657" y="7113"/>
                  </a:cubicBezTo>
                  <a:cubicBezTo>
                    <a:pt x="3084" y="6646"/>
                    <a:pt x="3736" y="6796"/>
                    <a:pt x="3891" y="6796"/>
                  </a:cubicBezTo>
                </a:path>
              </a:pathLst>
            </a:custGeom>
            <a:solidFill>
              <a:srgbClr val="000000"/>
            </a:solidFill>
            <a:ln>
              <a:noFill/>
            </a:ln>
            <a:extLst>
              <a:ext uri="{91240B29-F687-4F45-9708-019B960494DF}">
                <a14:hiddenLine xmlns:a14="http://schemas.microsoft.com/office/drawing/2010/main" w="3600" cap="rnd">
                  <a:solidFill>
                    <a:srgbClr val="000000"/>
                  </a:solidFill>
                  <a:bevel/>
                  <a:headEnd/>
                  <a:tailEnd/>
                </a14:hiddenLine>
              </a:ext>
            </a:extLst>
          </p:spPr>
          <p:txBody>
            <a:bodyPr/>
            <a:lstStyle/>
            <a:p>
              <a:endParaRPr lang="ja-JP" altLang="en-US"/>
            </a:p>
          </p:txBody>
        </p:sp>
        <p:pic>
          <p:nvPicPr>
            <p:cNvPr id="151" name="Picture 73"/>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86" y="489"/>
              <a:ext cx="685" cy="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2" name="Rectangle 72"/>
            <p:cNvSpPr>
              <a:spLocks noChangeArrowheads="1"/>
            </p:cNvSpPr>
            <p:nvPr/>
          </p:nvSpPr>
          <p:spPr bwMode="auto">
            <a:xfrm>
              <a:off x="33" y="478"/>
              <a:ext cx="74" cy="48"/>
            </a:xfrm>
            <a:prstGeom prst="rect">
              <a:avLst/>
            </a:prstGeom>
            <a:solidFill>
              <a:srgbClr val="777777"/>
            </a:solidFill>
            <a:ln>
              <a:noFill/>
            </a:ln>
            <a:extLst>
              <a:ext uri="{91240B29-F687-4F45-9708-019B960494DF}">
                <a14:hiddenLine xmlns:a14="http://schemas.microsoft.com/office/drawing/2010/main" w="3600">
                  <a:solidFill>
                    <a:srgbClr val="000000"/>
                  </a:solidFill>
                  <a:miter lim="800000"/>
                  <a:headEnd/>
                  <a:tailEnd/>
                </a14:hiddenLine>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endParaRPr lang="ja-JP" altLang="en-US" sz="1400"/>
            </a:p>
          </p:txBody>
        </p:sp>
        <p:sp>
          <p:nvSpPr>
            <p:cNvPr id="153" name="Freeform 71"/>
            <p:cNvSpPr>
              <a:spLocks noChangeArrowheads="1"/>
            </p:cNvSpPr>
            <p:nvPr/>
          </p:nvSpPr>
          <p:spPr bwMode="auto">
            <a:xfrm>
              <a:off x="58" y="354"/>
              <a:ext cx="47" cy="4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0" y="0"/>
                    <a:pt x="0" y="21600"/>
                    <a:pt x="0" y="21600"/>
                  </a:cubicBezTo>
                  <a:cubicBezTo>
                    <a:pt x="0" y="21600"/>
                    <a:pt x="19229" y="21600"/>
                    <a:pt x="19229" y="21600"/>
                  </a:cubicBezTo>
                  <a:cubicBezTo>
                    <a:pt x="19229" y="2287"/>
                    <a:pt x="21600" y="0"/>
                    <a:pt x="0" y="0"/>
                  </a:cubicBezTo>
                </a:path>
              </a:pathLst>
            </a:custGeom>
            <a:solidFill>
              <a:srgbClr val="CCCCCC"/>
            </a:solidFill>
            <a:ln>
              <a:noFill/>
            </a:ln>
            <a:extLst>
              <a:ext uri="{91240B29-F687-4F45-9708-019B960494DF}">
                <a14:hiddenLine xmlns:a14="http://schemas.microsoft.com/office/drawing/2010/main" w="3600" cap="rnd">
                  <a:solidFill>
                    <a:srgbClr val="000000"/>
                  </a:solidFill>
                  <a:bevel/>
                  <a:headEnd/>
                  <a:tailEnd/>
                </a14:hiddenLine>
              </a:ext>
            </a:extLst>
          </p:spPr>
          <p:txBody>
            <a:bodyPr/>
            <a:lstStyle/>
            <a:p>
              <a:endParaRPr lang="ja-JP" altLang="en-US"/>
            </a:p>
          </p:txBody>
        </p:sp>
        <p:pic>
          <p:nvPicPr>
            <p:cNvPr id="154" name="Picture 70"/>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372" y="172"/>
              <a:ext cx="456"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5" name="Picture 69"/>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56" y="116"/>
              <a:ext cx="941" cy="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6" name="Freeform 68"/>
            <p:cNvSpPr>
              <a:spLocks noChangeArrowheads="1"/>
            </p:cNvSpPr>
            <p:nvPr/>
          </p:nvSpPr>
          <p:spPr bwMode="auto">
            <a:xfrm>
              <a:off x="110" y="350"/>
              <a:ext cx="888" cy="54"/>
            </a:xfrm>
            <a:custGeom>
              <a:avLst/>
              <a:gdLst>
                <a:gd name="T0" fmla="*/ 0 w 21600"/>
                <a:gd name="T1" fmla="*/ 0 h 21600"/>
                <a:gd name="T2" fmla="*/ 2 w 21600"/>
                <a:gd name="T3" fmla="*/ 0 h 21600"/>
                <a:gd name="T4" fmla="*/ 2 w 21600"/>
                <a:gd name="T5" fmla="*/ 0 h 21600"/>
                <a:gd name="T6" fmla="*/ 0 w 21600"/>
                <a:gd name="T7" fmla="*/ 0 h 21600"/>
                <a:gd name="T8" fmla="*/ 0 w 21600"/>
                <a:gd name="T9" fmla="*/ 0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0" y="0"/>
                  </a:moveTo>
                  <a:cubicBezTo>
                    <a:pt x="0" y="0"/>
                    <a:pt x="21600" y="0"/>
                    <a:pt x="21600" y="0"/>
                  </a:cubicBezTo>
                  <a:cubicBezTo>
                    <a:pt x="21600" y="0"/>
                    <a:pt x="21600" y="21600"/>
                    <a:pt x="21600" y="21600"/>
                  </a:cubicBezTo>
                  <a:cubicBezTo>
                    <a:pt x="21600" y="21600"/>
                    <a:pt x="152" y="21600"/>
                    <a:pt x="152" y="21600"/>
                  </a:cubicBezTo>
                  <a:cubicBezTo>
                    <a:pt x="166" y="225"/>
                    <a:pt x="0" y="0"/>
                    <a:pt x="0" y="0"/>
                  </a:cubicBezTo>
                </a:path>
              </a:pathLst>
            </a:custGeom>
            <a:solidFill>
              <a:srgbClr val="FFE666"/>
            </a:solidFill>
            <a:ln>
              <a:noFill/>
            </a:ln>
            <a:extLst>
              <a:ext uri="{91240B29-F687-4F45-9708-019B960494DF}">
                <a14:hiddenLine xmlns:a14="http://schemas.microsoft.com/office/drawing/2010/main" w="3600" cap="rnd">
                  <a:solidFill>
                    <a:srgbClr val="000000"/>
                  </a:solidFill>
                  <a:bevel/>
                  <a:headEnd/>
                  <a:tailEnd/>
                </a14:hiddenLine>
              </a:ext>
            </a:extLst>
          </p:spPr>
          <p:txBody>
            <a:bodyPr/>
            <a:lstStyle/>
            <a:p>
              <a:endParaRPr lang="ja-JP" altLang="en-US"/>
            </a:p>
          </p:txBody>
        </p:sp>
        <p:sp>
          <p:nvSpPr>
            <p:cNvPr id="157" name="Rectangle 67"/>
            <p:cNvSpPr>
              <a:spLocks noChangeArrowheads="1"/>
            </p:cNvSpPr>
            <p:nvPr/>
          </p:nvSpPr>
          <p:spPr bwMode="auto">
            <a:xfrm>
              <a:off x="583" y="37"/>
              <a:ext cx="116" cy="47"/>
            </a:xfrm>
            <a:prstGeom prst="rect">
              <a:avLst/>
            </a:prstGeom>
            <a:solidFill>
              <a:srgbClr val="FFE666"/>
            </a:solidFill>
            <a:ln>
              <a:noFill/>
            </a:ln>
            <a:extLst>
              <a:ext uri="{91240B29-F687-4F45-9708-019B960494DF}">
                <a14:hiddenLine xmlns:a14="http://schemas.microsoft.com/office/drawing/2010/main" w="3600">
                  <a:solidFill>
                    <a:srgbClr val="000000"/>
                  </a:solidFill>
                  <a:miter lim="800000"/>
                  <a:headEnd/>
                  <a:tailEnd/>
                </a14:hiddenLine>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endParaRPr lang="ja-JP" altLang="en-US" sz="1400"/>
            </a:p>
          </p:txBody>
        </p:sp>
      </p:grpSp>
      <p:sp>
        <p:nvSpPr>
          <p:cNvPr id="143" name="テキスト ボックス 68"/>
          <p:cNvSpPr txBox="1">
            <a:spLocks noChangeArrowheads="1"/>
          </p:cNvSpPr>
          <p:nvPr/>
        </p:nvSpPr>
        <p:spPr bwMode="auto">
          <a:xfrm>
            <a:off x="679381" y="1673381"/>
            <a:ext cx="2304256" cy="400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2000" b="1" dirty="0">
                <a:solidFill>
                  <a:srgbClr val="002060"/>
                </a:solidFill>
                <a:latin typeface="AR P丸ゴシック体E" panose="020F0900000000000000" pitchFamily="50" charset="-128"/>
                <a:ea typeface="AR P丸ゴシック体E" panose="020F0900000000000000" pitchFamily="50" charset="-128"/>
              </a:rPr>
              <a:t>保護者の皆さんへ</a:t>
            </a:r>
          </a:p>
        </p:txBody>
      </p:sp>
      <p:sp>
        <p:nvSpPr>
          <p:cNvPr id="137" name="角丸四角形 136"/>
          <p:cNvSpPr/>
          <p:nvPr/>
        </p:nvSpPr>
        <p:spPr>
          <a:xfrm>
            <a:off x="415655" y="8036342"/>
            <a:ext cx="6619875" cy="1189679"/>
          </a:xfrm>
          <a:prstGeom prst="roundRect">
            <a:avLst/>
          </a:prstGeom>
          <a:solidFill>
            <a:schemeClr val="accent5">
              <a:lumMod val="20000"/>
              <a:lumOff val="80000"/>
            </a:schemeClr>
          </a:solidFill>
          <a:ln w="25400" cap="flat" cmpd="sng" algn="ctr">
            <a:solidFill>
              <a:srgbClr val="4F81BD">
                <a:shade val="50000"/>
              </a:srgbClr>
            </a:solidFill>
            <a:prstDash val="solid"/>
          </a:ln>
          <a:effectLst/>
          <a:scene3d>
            <a:camera prst="orthographicFront"/>
            <a:lightRig rig="threePt" dir="t"/>
          </a:scene3d>
          <a:sp3d>
            <a:bevelT/>
          </a:sp3d>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66" name="楕円 165"/>
          <p:cNvSpPr/>
          <p:nvPr/>
        </p:nvSpPr>
        <p:spPr>
          <a:xfrm>
            <a:off x="-108845" y="7946509"/>
            <a:ext cx="7670108" cy="747035"/>
          </a:xfrm>
          <a:prstGeom prst="ellipse">
            <a:avLst/>
          </a:prstGeom>
          <a:solidFill>
            <a:srgbClr val="FFFF00">
              <a:alpha val="73000"/>
            </a:srgbClr>
          </a:solidFill>
          <a:ln>
            <a:noFill/>
          </a:ln>
          <a:effectLst>
            <a:softEdge rad="2286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FF00"/>
              </a:solidFill>
            </a:endParaRPr>
          </a:p>
        </p:txBody>
      </p:sp>
      <p:sp>
        <p:nvSpPr>
          <p:cNvPr id="147" name="テキスト ボックス 28"/>
          <p:cNvSpPr txBox="1"/>
          <p:nvPr/>
        </p:nvSpPr>
        <p:spPr>
          <a:xfrm>
            <a:off x="566011" y="8094845"/>
            <a:ext cx="6413910" cy="508256"/>
          </a:xfrm>
          <a:prstGeom prst="rect">
            <a:avLst/>
          </a:prstGeom>
          <a:noFill/>
          <a:ln>
            <a:noFill/>
          </a:ln>
          <a:effectLst/>
        </p:spPr>
        <p:txBody>
          <a:bodyPr rot="0" spcFirstLastPara="0" vert="horz" wrap="square" lIns="74295" tIns="8890" rIns="74295" bIns="8890" numCol="1" spcCol="0" rtlCol="0" fromWordArt="0" anchor="t" anchorCtr="0" forceAA="0" compatLnSpc="1">
            <a:prstTxWarp prst="textNoShape">
              <a:avLst/>
            </a:prstTxWarp>
            <a:noAutofit/>
          </a:bodyPr>
          <a:lstStyle/>
          <a:p>
            <a:pPr algn="just">
              <a:spcAft>
                <a:spcPts val="0"/>
              </a:spcAft>
            </a:pPr>
            <a:r>
              <a:rPr lang="ja-JP" altLang="en-US" sz="2400" b="1" kern="100" cap="all" dirty="0" smtClean="0">
                <a:ln w="9004" cap="flat" cmpd="sng" algn="ctr">
                  <a:solidFill>
                    <a:srgbClr val="000000"/>
                  </a:solidFill>
                  <a:prstDash val="solid"/>
                  <a:round/>
                </a:ln>
                <a:solidFill>
                  <a:srgbClr val="FF0000"/>
                </a:solidFill>
                <a:effectLst/>
                <a:latin typeface="Century" panose="02040604050505020304" pitchFamily="18" charset="0"/>
                <a:ea typeface="AR P丸ゴシック体E" panose="020F0900000000000000" pitchFamily="50" charset="-128"/>
                <a:cs typeface="Times New Roman" panose="02020603050405020304" pitchFamily="18" charset="0"/>
              </a:rPr>
              <a:t>自転車に乗る際は必ずヘルメットをかぶる！</a:t>
            </a:r>
            <a:r>
              <a:rPr lang="ja-JP" sz="2400" b="1" kern="100" cap="all" dirty="0" smtClean="0">
                <a:ln w="9004" cap="flat" cmpd="sng" algn="ctr">
                  <a:solidFill>
                    <a:srgbClr val="000000"/>
                  </a:solidFill>
                  <a:prstDash val="solid"/>
                  <a:round/>
                </a:ln>
                <a:solidFill>
                  <a:srgbClr val="FF0000"/>
                </a:solidFill>
                <a:effectLst/>
                <a:latin typeface="Century" panose="02040604050505020304" pitchFamily="18" charset="0"/>
                <a:ea typeface="AR P丸ゴシック体E" panose="020F0900000000000000" pitchFamily="50" charset="-128"/>
                <a:cs typeface="Times New Roman" panose="02020603050405020304" pitchFamily="18" charset="0"/>
              </a:rPr>
              <a:t> </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67" name="テキスト ボックス 57"/>
          <p:cNvSpPr txBox="1">
            <a:spLocks noChangeArrowheads="1"/>
          </p:cNvSpPr>
          <p:nvPr/>
        </p:nvSpPr>
        <p:spPr bwMode="auto">
          <a:xfrm>
            <a:off x="575889" y="8483355"/>
            <a:ext cx="6105249"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400" b="1" i="0" u="none" strike="noStrike" cap="none" normalizeH="0" baseline="0" dirty="0" smtClean="0">
                <a:ln>
                  <a:noFill/>
                </a:ln>
                <a:solidFill>
                  <a:schemeClr val="tx1"/>
                </a:solidFill>
                <a:effectLst/>
                <a:latin typeface="AR丸ゴシック体M" panose="020F0609000000000000" pitchFamily="49" charset="-128"/>
                <a:ea typeface="AR丸ゴシック体M" panose="020F0609000000000000" pitchFamily="49" charset="-128"/>
                <a:cs typeface="ＭＳ Ｐゴシック" panose="020B0600070205080204" pitchFamily="50" charset="-128"/>
              </a:rPr>
              <a:t>◎　</a:t>
            </a:r>
            <a:r>
              <a:rPr kumimoji="0" lang="ja-JP" altLang="en-US" sz="1400" b="1" i="0" u="none" strike="noStrike" cap="none" normalizeH="0" baseline="0" dirty="0" smtClean="0">
                <a:ln>
                  <a:noFill/>
                </a:ln>
                <a:solidFill>
                  <a:schemeClr val="tx1"/>
                </a:solidFill>
                <a:effectLst/>
                <a:latin typeface="AR丸ゴシック体M" panose="020F0609000000000000" pitchFamily="49" charset="-128"/>
                <a:ea typeface="AR丸ゴシック体M" panose="020F0609000000000000" pitchFamily="49" charset="-128"/>
                <a:cs typeface="ＭＳ Ｐゴシック" panose="020B0600070205080204" pitchFamily="50" charset="-128"/>
              </a:rPr>
              <a:t>自転車に乗る際には、必ずヘルメットを正しくかぶるよう指導してく　　　　</a:t>
            </a:r>
            <a:endParaRPr kumimoji="0" lang="en-US" altLang="ja-JP" sz="1400" b="1" i="0" u="none" strike="noStrike" cap="none" normalizeH="0" baseline="0" dirty="0" smtClean="0">
              <a:ln>
                <a:noFill/>
              </a:ln>
              <a:solidFill>
                <a:schemeClr val="tx1"/>
              </a:solidFill>
              <a:effectLst/>
              <a:latin typeface="AR丸ゴシック体M" panose="020F0609000000000000" pitchFamily="49" charset="-128"/>
              <a:ea typeface="AR丸ゴシック体M" panose="020F0609000000000000" pitchFamily="49"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400" b="1" i="0" u="none" strike="noStrike" cap="none" normalizeH="0" baseline="0" dirty="0" smtClean="0">
                <a:ln>
                  <a:noFill/>
                </a:ln>
                <a:solidFill>
                  <a:schemeClr val="tx1"/>
                </a:solidFill>
                <a:effectLst/>
                <a:latin typeface="AR丸ゴシック体M" panose="020F0609000000000000" pitchFamily="49" charset="-128"/>
                <a:ea typeface="AR丸ゴシック体M" panose="020F0609000000000000" pitchFamily="49" charset="-128"/>
                <a:cs typeface="ＭＳ Ｐゴシック" panose="020B0600070205080204" pitchFamily="50" charset="-128"/>
              </a:rPr>
              <a:t>　ださい。３年生の自転車教室を受講するまでは、保護者の同伴をお願い　</a:t>
            </a:r>
            <a:endParaRPr kumimoji="0" lang="en-US" altLang="ja-JP" sz="1400" b="1" i="0" u="none" strike="noStrike" cap="none" normalizeH="0" baseline="0" dirty="0" smtClean="0">
              <a:ln>
                <a:noFill/>
              </a:ln>
              <a:solidFill>
                <a:schemeClr val="tx1"/>
              </a:solidFill>
              <a:effectLst/>
              <a:latin typeface="AR丸ゴシック体M" panose="020F0609000000000000" pitchFamily="49" charset="-128"/>
              <a:ea typeface="AR丸ゴシック体M" panose="020F0609000000000000" pitchFamily="49"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400" b="1" i="0" u="none" strike="noStrike" cap="none" normalizeH="0" baseline="0" dirty="0" smtClean="0">
                <a:ln>
                  <a:noFill/>
                </a:ln>
                <a:solidFill>
                  <a:schemeClr val="tx1"/>
                </a:solidFill>
                <a:effectLst/>
                <a:latin typeface="AR丸ゴシック体M" panose="020F0609000000000000" pitchFamily="49" charset="-128"/>
                <a:ea typeface="AR丸ゴシック体M" panose="020F0609000000000000" pitchFamily="49" charset="-128"/>
                <a:cs typeface="ＭＳ Ｐゴシック" panose="020B0600070205080204" pitchFamily="50" charset="-128"/>
              </a:rPr>
              <a:t>　します。子供の大切な命を守るためにご協力をお願いします。</a:t>
            </a:r>
            <a:endParaRPr kumimoji="0" lang="en-US" altLang="ja-JP" sz="1400" b="1" i="0" u="none" strike="noStrike" cap="none" normalizeH="0" baseline="0" dirty="0" smtClean="0">
              <a:ln>
                <a:noFill/>
              </a:ln>
              <a:solidFill>
                <a:schemeClr val="tx1"/>
              </a:solidFill>
              <a:effectLst/>
              <a:latin typeface="AR丸ゴシック体M" panose="020F0609000000000000" pitchFamily="49" charset="-128"/>
              <a:ea typeface="AR丸ゴシック体M" panose="020F0609000000000000" pitchFamily="49" charset="-128"/>
              <a:cs typeface="ＭＳ Ｐゴシック" panose="020B0600070205080204" pitchFamily="50" charset="-128"/>
            </a:endParaRPr>
          </a:p>
        </p:txBody>
      </p:sp>
      <p:sp>
        <p:nvSpPr>
          <p:cNvPr id="3" name="角丸四角形吹き出し 2"/>
          <p:cNvSpPr/>
          <p:nvPr/>
        </p:nvSpPr>
        <p:spPr>
          <a:xfrm>
            <a:off x="1604823" y="6012582"/>
            <a:ext cx="3997142" cy="558216"/>
          </a:xfrm>
          <a:prstGeom prst="wedgeRoundRectCallout">
            <a:avLst>
              <a:gd name="adj1" fmla="val 62666"/>
              <a:gd name="adj2" fmla="val -27555"/>
              <a:gd name="adj3" fmla="val 16667"/>
            </a:avLst>
          </a:prstGeom>
          <a:solidFill>
            <a:schemeClr val="bg1"/>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1603189" y="6034648"/>
            <a:ext cx="4153535" cy="553998"/>
          </a:xfrm>
          <a:prstGeom prst="rect">
            <a:avLst/>
          </a:prstGeom>
          <a:noFill/>
        </p:spPr>
        <p:txBody>
          <a:bodyPr wrap="square" rtlCol="0">
            <a:spAutoFit/>
          </a:bodyPr>
          <a:lstStyle/>
          <a:p>
            <a:r>
              <a:rPr kumimoji="1" lang="ja-JP" altLang="en-US" sz="1000" dirty="0" smtClean="0"/>
              <a:t>誰でもすぐ実践できる交通行動　</a:t>
            </a:r>
            <a:r>
              <a:rPr kumimoji="1" lang="en-US" altLang="ja-JP" sz="1000" b="1" dirty="0" smtClean="0">
                <a:solidFill>
                  <a:srgbClr val="FF0000"/>
                </a:solidFill>
              </a:rPr>
              <a:t>TOKYO</a:t>
            </a:r>
            <a:r>
              <a:rPr kumimoji="1" lang="ja-JP" altLang="en-US" sz="1000" b="1" dirty="0" smtClean="0">
                <a:solidFill>
                  <a:srgbClr val="FF0000"/>
                </a:solidFill>
              </a:rPr>
              <a:t>　</a:t>
            </a:r>
            <a:r>
              <a:rPr kumimoji="1" lang="en-US" altLang="ja-JP" sz="1000" b="1" dirty="0" smtClean="0">
                <a:solidFill>
                  <a:srgbClr val="FF0000"/>
                </a:solidFill>
              </a:rPr>
              <a:t>SAFETY</a:t>
            </a:r>
            <a:r>
              <a:rPr kumimoji="1" lang="ja-JP" altLang="en-US" sz="1000" b="1" dirty="0" smtClean="0">
                <a:solidFill>
                  <a:srgbClr val="FF0000"/>
                </a:solidFill>
              </a:rPr>
              <a:t>　</a:t>
            </a:r>
            <a:r>
              <a:rPr kumimoji="1" lang="en-US" altLang="ja-JP" sz="1000" b="1" dirty="0" smtClean="0">
                <a:solidFill>
                  <a:srgbClr val="FF0000"/>
                </a:solidFill>
              </a:rPr>
              <a:t>ACTION</a:t>
            </a:r>
            <a:r>
              <a:rPr kumimoji="1" lang="ja-JP" altLang="en-US" sz="1000" dirty="0" smtClean="0"/>
              <a:t>　をチェックして</a:t>
            </a:r>
            <a:endParaRPr kumimoji="1" lang="en-US" altLang="ja-JP" sz="1000" dirty="0" smtClean="0"/>
          </a:p>
          <a:p>
            <a:r>
              <a:rPr kumimoji="1" lang="ja-JP" altLang="en-US" sz="1000" dirty="0" smtClean="0"/>
              <a:t>お子様と交通安全について話す会話のきっかけとしてください！</a:t>
            </a:r>
            <a:endParaRPr kumimoji="1" lang="en-US" altLang="ja-JP" sz="1000" dirty="0" smtClean="0"/>
          </a:p>
          <a:p>
            <a:r>
              <a:rPr kumimoji="1" lang="en-US" altLang="ja-JP" sz="1000" dirty="0" smtClean="0"/>
              <a:t>https://www.safetyaction.tokyo</a:t>
            </a:r>
            <a:endParaRPr kumimoji="1" lang="ja-JP" altLang="en-US" sz="1000" dirty="0"/>
          </a:p>
        </p:txBody>
      </p:sp>
      <p:sp>
        <p:nvSpPr>
          <p:cNvPr id="169" name="テキスト ボックス 28"/>
          <p:cNvSpPr txBox="1"/>
          <p:nvPr/>
        </p:nvSpPr>
        <p:spPr>
          <a:xfrm>
            <a:off x="2105757" y="9277725"/>
            <a:ext cx="3568602" cy="422007"/>
          </a:xfrm>
          <a:prstGeom prst="rect">
            <a:avLst/>
          </a:prstGeom>
          <a:noFill/>
          <a:ln>
            <a:noFill/>
          </a:ln>
          <a:effectLst/>
        </p:spPr>
        <p:txBody>
          <a:bodyPr rot="0" spcFirstLastPara="0" vert="horz" wrap="square" lIns="74295" tIns="8890" rIns="74295" bIns="8890" numCol="1" spcCol="0" rtlCol="0" fromWordArt="0" anchor="t" anchorCtr="0" forceAA="0" compatLnSpc="1">
            <a:prstTxWarp prst="textNoShape">
              <a:avLst/>
            </a:prstTxWarp>
            <a:noAutofit/>
          </a:bodyPr>
          <a:lstStyle/>
          <a:p>
            <a:pPr algn="just">
              <a:spcAft>
                <a:spcPts val="0"/>
              </a:spcAft>
            </a:pPr>
            <a:r>
              <a:rPr lang="ja-JP" altLang="en-US" sz="2400" b="1" kern="100" cap="all" dirty="0" smtClean="0">
                <a:ln w="9004" cap="flat" cmpd="sng" algn="ctr">
                  <a:solidFill>
                    <a:schemeClr val="tx1"/>
                  </a:solidFill>
                  <a:prstDash val="solid"/>
                  <a:round/>
                </a:ln>
                <a:solidFill>
                  <a:srgbClr val="00B050"/>
                </a:solidFill>
                <a:effectLst/>
                <a:latin typeface="Century" panose="02040604050505020304" pitchFamily="18" charset="0"/>
                <a:ea typeface="AR P丸ゴシック体E" panose="020F0900000000000000" pitchFamily="50" charset="-128"/>
                <a:cs typeface="Times New Roman" panose="02020603050405020304" pitchFamily="18" charset="0"/>
              </a:rPr>
              <a:t>ドライバーのみなさんへ</a:t>
            </a:r>
            <a:r>
              <a:rPr lang="ja-JP" sz="2400" b="1" kern="100" cap="all" dirty="0" smtClean="0">
                <a:ln w="9004" cap="flat" cmpd="sng" algn="ctr">
                  <a:solidFill>
                    <a:schemeClr val="tx1"/>
                  </a:solidFill>
                  <a:prstDash val="solid"/>
                  <a:round/>
                </a:ln>
                <a:solidFill>
                  <a:srgbClr val="00B050"/>
                </a:solidFill>
                <a:effectLst/>
                <a:latin typeface="Century" panose="02040604050505020304" pitchFamily="18" charset="0"/>
                <a:ea typeface="AR P丸ゴシック体E" panose="020F0900000000000000" pitchFamily="50" charset="-128"/>
                <a:cs typeface="Times New Roman" panose="02020603050405020304" pitchFamily="18" charset="0"/>
              </a:rPr>
              <a:t> </a:t>
            </a:r>
            <a:endParaRPr lang="ja-JP" sz="1200" kern="100" dirty="0">
              <a:ln w="9004" cap="flat" cmpd="sng" algn="ctr">
                <a:solidFill>
                  <a:schemeClr val="tx1"/>
                </a:solidFill>
                <a:prstDash val="solid"/>
                <a:round/>
              </a:ln>
              <a:solidFill>
                <a:srgbClr val="00B050"/>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77" name="Rectangle 302"/>
          <p:cNvSpPr>
            <a:spLocks noChangeArrowheads="1"/>
          </p:cNvSpPr>
          <p:nvPr/>
        </p:nvSpPr>
        <p:spPr bwMode="auto">
          <a:xfrm>
            <a:off x="270126" y="1727106"/>
            <a:ext cx="6910935" cy="8636094"/>
          </a:xfrm>
          <a:prstGeom prst="rect">
            <a:avLst/>
          </a:prstGeom>
          <a:noFill/>
          <a:ln w="38100" algn="ctr">
            <a:solidFill>
              <a:schemeClr val="tx1"/>
            </a:solidFill>
            <a:prstDash val="solid"/>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endParaRPr lang="ja-JP" altLang="en-US"/>
          </a:p>
        </p:txBody>
      </p:sp>
      <p:graphicFrame>
        <p:nvGraphicFramePr>
          <p:cNvPr id="8" name="オブジェクト 7"/>
          <p:cNvGraphicFramePr>
            <a:graphicFrameLocks noChangeAspect="1"/>
          </p:cNvGraphicFramePr>
          <p:nvPr>
            <p:extLst>
              <p:ext uri="{D42A27DB-BD31-4B8C-83A1-F6EECF244321}">
                <p14:modId xmlns:p14="http://schemas.microsoft.com/office/powerpoint/2010/main" val="731775665"/>
              </p:ext>
            </p:extLst>
          </p:nvPr>
        </p:nvGraphicFramePr>
        <p:xfrm>
          <a:off x="431510" y="9371837"/>
          <a:ext cx="629882" cy="293489"/>
        </p:xfrm>
        <a:graphic>
          <a:graphicData uri="http://schemas.openxmlformats.org/presentationml/2006/ole">
            <mc:AlternateContent xmlns:mc="http://schemas.openxmlformats.org/markup-compatibility/2006">
              <mc:Choice xmlns:v="urn:schemas-microsoft-com:vml" Requires="v">
                <p:oleObj spid="_x0000_s2136" name="花子" r:id="rId18" imgW="2857320" imgH="961920" progId="HANAKO.Document.9">
                  <p:embed/>
                </p:oleObj>
              </mc:Choice>
              <mc:Fallback>
                <p:oleObj name="花子" r:id="rId18" imgW="2857320" imgH="961920" progId="HANAKO.Document.9">
                  <p:embed/>
                  <p:pic>
                    <p:nvPicPr>
                      <p:cNvPr id="0" name=""/>
                      <p:cNvPicPr/>
                      <p:nvPr/>
                    </p:nvPicPr>
                    <p:blipFill>
                      <a:blip r:embed="rId19"/>
                      <a:stretch>
                        <a:fillRect/>
                      </a:stretch>
                    </p:blipFill>
                    <p:spPr>
                      <a:xfrm>
                        <a:off x="431510" y="9371837"/>
                        <a:ext cx="629882" cy="293489"/>
                      </a:xfrm>
                      <a:prstGeom prst="rect">
                        <a:avLst/>
                      </a:prstGeom>
                    </p:spPr>
                  </p:pic>
                </p:oleObj>
              </mc:Fallback>
            </mc:AlternateContent>
          </a:graphicData>
        </a:graphic>
      </p:graphicFrame>
      <p:graphicFrame>
        <p:nvGraphicFramePr>
          <p:cNvPr id="13" name="オブジェクト 12"/>
          <p:cNvGraphicFramePr>
            <a:graphicFrameLocks noChangeAspect="1"/>
          </p:cNvGraphicFramePr>
          <p:nvPr>
            <p:extLst>
              <p:ext uri="{D42A27DB-BD31-4B8C-83A1-F6EECF244321}">
                <p14:modId xmlns:p14="http://schemas.microsoft.com/office/powerpoint/2010/main" val="2131352036"/>
              </p:ext>
            </p:extLst>
          </p:nvPr>
        </p:nvGraphicFramePr>
        <p:xfrm>
          <a:off x="6556470" y="9346914"/>
          <a:ext cx="455869" cy="290098"/>
        </p:xfrm>
        <a:graphic>
          <a:graphicData uri="http://schemas.openxmlformats.org/presentationml/2006/ole">
            <mc:AlternateContent xmlns:mc="http://schemas.openxmlformats.org/markup-compatibility/2006">
              <mc:Choice xmlns:v="urn:schemas-microsoft-com:vml" Requires="v">
                <p:oleObj spid="_x0000_s2137" name="花子" r:id="rId20" imgW="2199960" imgH="1400040" progId="HANAKO.Document.9">
                  <p:embed/>
                </p:oleObj>
              </mc:Choice>
              <mc:Fallback>
                <p:oleObj name="花子" r:id="rId20" imgW="2199960" imgH="1400040" progId="HANAKO.Document.9">
                  <p:embed/>
                  <p:pic>
                    <p:nvPicPr>
                      <p:cNvPr id="0" name=""/>
                      <p:cNvPicPr/>
                      <p:nvPr/>
                    </p:nvPicPr>
                    <p:blipFill>
                      <a:blip r:embed="rId21"/>
                      <a:stretch>
                        <a:fillRect/>
                      </a:stretch>
                    </p:blipFill>
                    <p:spPr>
                      <a:xfrm>
                        <a:off x="6556470" y="9346914"/>
                        <a:ext cx="455869" cy="290098"/>
                      </a:xfrm>
                      <a:prstGeom prst="rect">
                        <a:avLst/>
                      </a:prstGeom>
                    </p:spPr>
                  </p:pic>
                </p:oleObj>
              </mc:Fallback>
            </mc:AlternateContent>
          </a:graphicData>
        </a:graphic>
      </p:graphicFrame>
      <p:sp>
        <p:nvSpPr>
          <p:cNvPr id="17" name="テキスト ボックス 16"/>
          <p:cNvSpPr txBox="1"/>
          <p:nvPr/>
        </p:nvSpPr>
        <p:spPr>
          <a:xfrm>
            <a:off x="425114" y="2818104"/>
            <a:ext cx="6619875" cy="1815882"/>
          </a:xfrm>
          <a:prstGeom prst="rect">
            <a:avLst/>
          </a:prstGeom>
          <a:solidFill>
            <a:srgbClr val="FFFFCC"/>
          </a:solidFill>
        </p:spPr>
        <p:txBody>
          <a:bodyPr wrap="square" rtlCol="0">
            <a:spAutoFit/>
          </a:bodyPr>
          <a:lstStyle/>
          <a:p>
            <a:r>
              <a:rPr lang="ja-JP" altLang="en-US" sz="1600" dirty="0" smtClean="0"/>
              <a:t>　緊急</a:t>
            </a:r>
            <a:r>
              <a:rPr lang="ja-JP" altLang="en-US" sz="1600" dirty="0"/>
              <a:t>事態宣言が発令されて以降、都内の交通量は減少し、交通事故発生件数と負傷者数は昨年に比べ減少傾向となっていますが、都内では子供が犠牲となる悲しい交通事故が後を絶たず、特に</a:t>
            </a:r>
            <a:r>
              <a:rPr lang="ja-JP" altLang="en-US" sz="1600" dirty="0">
                <a:solidFill>
                  <a:srgbClr val="FF0000"/>
                </a:solidFill>
              </a:rPr>
              <a:t>“横断歩道を横断中”</a:t>
            </a:r>
            <a:r>
              <a:rPr lang="ja-JP" altLang="en-US" sz="1600" dirty="0"/>
              <a:t>に事故に遭うケースが目立ちます。</a:t>
            </a:r>
          </a:p>
          <a:p>
            <a:r>
              <a:rPr lang="ja-JP" altLang="en-US" sz="1600" dirty="0">
                <a:solidFill>
                  <a:srgbClr val="0000FF"/>
                </a:solidFill>
              </a:rPr>
              <a:t>休校期間中にやむをえず外出する際にも、</a:t>
            </a:r>
            <a:r>
              <a:rPr lang="ja-JP" altLang="en-US" sz="1600" dirty="0"/>
              <a:t>学校生活が再開するときの備えとしても、保護者の皆様には、未来ある子供たちが道路を安全に通行するために次の点に気を付けて教えていただくようお願いします。</a:t>
            </a:r>
          </a:p>
        </p:txBody>
      </p:sp>
    </p:spTree>
    <p:extLst>
      <p:ext uri="{BB962C8B-B14F-4D97-AF65-F5344CB8AC3E}">
        <p14:creationId xmlns:p14="http://schemas.microsoft.com/office/powerpoint/2010/main" val="40257689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6778</TotalTime>
  <Words>105</Words>
  <Application>Microsoft Office PowerPoint</Application>
  <PresentationFormat>ユーザー設定</PresentationFormat>
  <Paragraphs>34</Paragraphs>
  <Slides>1</Slides>
  <Notes>1</Notes>
  <HiddenSlides>0</HiddenSlides>
  <MMClips>0</MMClips>
  <ScaleCrop>false</ScaleCrop>
  <HeadingPairs>
    <vt:vector size="8" baseType="variant">
      <vt:variant>
        <vt:lpstr>使用されているフォント</vt:lpstr>
      </vt:variant>
      <vt:variant>
        <vt:i4>13</vt:i4>
      </vt:variant>
      <vt:variant>
        <vt:lpstr>テーマ</vt:lpstr>
      </vt:variant>
      <vt:variant>
        <vt:i4>1</vt:i4>
      </vt:variant>
      <vt:variant>
        <vt:lpstr>埋め込まれた OLE サーバー</vt:lpstr>
      </vt:variant>
      <vt:variant>
        <vt:i4>1</vt:i4>
      </vt:variant>
      <vt:variant>
        <vt:lpstr>スライド タイトル</vt:lpstr>
      </vt:variant>
      <vt:variant>
        <vt:i4>1</vt:i4>
      </vt:variant>
    </vt:vector>
  </HeadingPairs>
  <TitlesOfParts>
    <vt:vector size="16" baseType="lpstr">
      <vt:lpstr>AR Pゴシック体S</vt:lpstr>
      <vt:lpstr>AR P丸ゴシック体E</vt:lpstr>
      <vt:lpstr>AR P明朝体U</vt:lpstr>
      <vt:lpstr>ARゴシック体S</vt:lpstr>
      <vt:lpstr>AR丸ゴシック体M</vt:lpstr>
      <vt:lpstr>AR悠々ゴシック体E</vt:lpstr>
      <vt:lpstr>ＤＦ平成明朝体W7</vt:lpstr>
      <vt:lpstr>ＭＳ Ｐゴシック</vt:lpstr>
      <vt:lpstr>ＭＳ 明朝</vt:lpstr>
      <vt:lpstr>Arial</vt:lpstr>
      <vt:lpstr>Calibri</vt:lpstr>
      <vt:lpstr>Century</vt:lpstr>
      <vt:lpstr>Times New Roman</vt:lpstr>
      <vt:lpstr>Office ​​テーマ</vt:lpstr>
      <vt:lpstr>花子</vt:lpstr>
      <vt:lpstr>PowerPoint プレゼンテーション</vt:lpstr>
    </vt:vector>
  </TitlesOfParts>
  <Company>警視庁</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亀谷大介</dc:creator>
  <cp:lastModifiedBy>町田市役所</cp:lastModifiedBy>
  <cp:revision>138</cp:revision>
  <cp:lastPrinted>2020-05-12T00:09:44Z</cp:lastPrinted>
  <dcterms:created xsi:type="dcterms:W3CDTF">2018-06-19T22:52:43Z</dcterms:created>
  <dcterms:modified xsi:type="dcterms:W3CDTF">2020-05-12T05:01:03Z</dcterms:modified>
</cp:coreProperties>
</file>