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93" r:id="rId6"/>
    <p:sldId id="300" r:id="rId7"/>
    <p:sldId id="314" r:id="rId8"/>
    <p:sldId id="309" r:id="rId9"/>
    <p:sldId id="320" r:id="rId10"/>
    <p:sldId id="323" r:id="rId11"/>
    <p:sldId id="322" r:id="rId12"/>
    <p:sldId id="317" r:id="rId13"/>
    <p:sldId id="285" r:id="rId14"/>
    <p:sldId id="318" r:id="rId15"/>
    <p:sldId id="324" r:id="rId16"/>
    <p:sldId id="315" r:id="rId17"/>
    <p:sldId id="268" r:id="rId18"/>
    <p:sldId id="311" r:id="rId19"/>
    <p:sldId id="313" r:id="rId20"/>
    <p:sldId id="280" r:id="rId21"/>
  </p:sldIdLst>
  <p:sldSz cx="12192000" cy="6858000"/>
  <p:notesSz cx="6735763" cy="9866313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25" autoAdjust="0"/>
  </p:normalViewPr>
  <p:slideViewPr>
    <p:cSldViewPr snapToGrid="0">
      <p:cViewPr varScale="1">
        <p:scale>
          <a:sx n="71" d="100"/>
          <a:sy n="71" d="100"/>
        </p:scale>
        <p:origin x="72" y="474"/>
      </p:cViewPr>
      <p:guideLst>
        <p:guide orient="horz" pos="17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3" d="100"/>
          <a:sy n="93" d="100"/>
        </p:scale>
        <p:origin x="370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m-machs-fs01\fs01_KYOIKU\&#25945;&#32946;&#12475;&#12531;&#12479;&#12540;\24-&#19981;&#30331;&#26657;&#23550;&#31574;&#20107;&#26989;\02_&#12450;&#12463;&#12471;&#12519;&#12531;&#12503;&#12521;&#12531;\&#22996;&#21729;&#20250;\23&#24180;&#31532;2&#22238;\&#12464;&#12521;&#12501;&#20316;&#25104;&#2999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m-machs-fs01\fs01_KYOIKU\&#25945;&#32946;&#12475;&#12531;&#12479;&#12540;\24-&#19981;&#30331;&#26657;&#23550;&#31574;&#20107;&#26989;\02_&#12450;&#12463;&#12471;&#12519;&#12531;&#12503;&#12521;&#12531;\&#22996;&#21729;&#20250;\23&#24180;&#31532;2&#22238;\&#22996;&#21729;&#20250;&#12464;&#12521;&#12501;&#20316;&#25104;&#2999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m-machs-fs01\fs01_KYOIKU\&#25945;&#32946;&#12475;&#12531;&#12479;&#12540;\24-&#19981;&#30331;&#26657;&#23550;&#31574;&#20107;&#26989;\02_&#12450;&#12463;&#12471;&#12519;&#12531;&#12503;&#12521;&#12531;\&#22996;&#21729;&#20250;\23&#24180;&#31532;2&#22238;\&#22996;&#21729;&#20250;&#12464;&#12521;&#12501;&#20316;&#25104;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1600" baseline="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教育支援センター登録児童・生徒数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教育支援センター利用者!$A$3</c:f>
              <c:strCache>
                <c:ptCount val="1"/>
                <c:pt idx="0">
                  <c:v>けやき教室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教育支援センター利用者!$C$2:$G$2</c:f>
              <c:strCache>
                <c:ptCount val="5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2023年*</c:v>
                </c:pt>
              </c:strCache>
            </c:strRef>
          </c:cat>
          <c:val>
            <c:numRef>
              <c:f>教育支援センター利用者!$C$3:$G$3</c:f>
              <c:numCache>
                <c:formatCode>General</c:formatCode>
                <c:ptCount val="5"/>
                <c:pt idx="0">
                  <c:v>11</c:v>
                </c:pt>
                <c:pt idx="1">
                  <c:v>13</c:v>
                </c:pt>
                <c:pt idx="2">
                  <c:v>23</c:v>
                </c:pt>
                <c:pt idx="3">
                  <c:v>31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6C-4E8B-A917-0E695B02EB72}"/>
            </c:ext>
          </c:extLst>
        </c:ser>
        <c:ser>
          <c:idx val="1"/>
          <c:order val="1"/>
          <c:tx>
            <c:strRef>
              <c:f>教育支援センター利用者!$A$4</c:f>
              <c:strCache>
                <c:ptCount val="1"/>
                <c:pt idx="0">
                  <c:v>くすのき教室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教育支援センター利用者!$C$2:$G$2</c:f>
              <c:strCache>
                <c:ptCount val="5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2023年*</c:v>
                </c:pt>
              </c:strCache>
            </c:strRef>
          </c:cat>
          <c:val>
            <c:numRef>
              <c:f>教育支援センター利用者!$C$4:$G$4</c:f>
              <c:numCache>
                <c:formatCode>General</c:formatCode>
                <c:ptCount val="5"/>
                <c:pt idx="0">
                  <c:v>17</c:v>
                </c:pt>
                <c:pt idx="1">
                  <c:v>17</c:v>
                </c:pt>
                <c:pt idx="2">
                  <c:v>72</c:v>
                </c:pt>
                <c:pt idx="3">
                  <c:v>138</c:v>
                </c:pt>
                <c:pt idx="4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6C-4E8B-A917-0E695B02EB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0"/>
        <c:axId val="1158487823"/>
        <c:axId val="1158502223"/>
      </c:barChart>
      <c:catAx>
        <c:axId val="1158487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58502223"/>
        <c:crosses val="autoZero"/>
        <c:auto val="1"/>
        <c:lblAlgn val="ctr"/>
        <c:lblOffset val="100"/>
        <c:noMultiLvlLbl val="0"/>
      </c:catAx>
      <c:valAx>
        <c:axId val="1158502223"/>
        <c:scaling>
          <c:orientation val="minMax"/>
          <c:max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58487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200" baseline="0"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/>
              <a:t>児童数と不登校児童数の推移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'30日欠席者 (2)'!$A$5</c:f>
              <c:strCache>
                <c:ptCount val="1"/>
                <c:pt idx="0">
                  <c:v>不登校児童数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'30日欠席者 (2)'!$B$4:$F$4</c:f>
              <c:strCache>
                <c:ptCount val="5"/>
                <c:pt idx="0">
                  <c:v>2018年度</c:v>
                </c:pt>
                <c:pt idx="1">
                  <c:v>2019年度</c:v>
                </c:pt>
                <c:pt idx="2">
                  <c:v>2020年度</c:v>
                </c:pt>
                <c:pt idx="3">
                  <c:v>2021年度</c:v>
                </c:pt>
                <c:pt idx="4">
                  <c:v>2022年度</c:v>
                </c:pt>
              </c:strCache>
            </c:strRef>
          </c:cat>
          <c:val>
            <c:numRef>
              <c:f>'30日欠席者 (2)'!$B$5:$F$5</c:f>
              <c:numCache>
                <c:formatCode>General</c:formatCode>
                <c:ptCount val="5"/>
                <c:pt idx="0">
                  <c:v>162</c:v>
                </c:pt>
                <c:pt idx="1">
                  <c:v>199</c:v>
                </c:pt>
                <c:pt idx="2">
                  <c:v>216</c:v>
                </c:pt>
                <c:pt idx="3">
                  <c:v>274</c:v>
                </c:pt>
                <c:pt idx="4">
                  <c:v>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0E-462C-B7E9-DCC7A951E6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2684847"/>
        <c:axId val="962691087"/>
      </c:barChart>
      <c:lineChart>
        <c:grouping val="standard"/>
        <c:varyColors val="0"/>
        <c:ser>
          <c:idx val="1"/>
          <c:order val="1"/>
          <c:tx>
            <c:strRef>
              <c:f>'30日欠席者 (2)'!$A$6</c:f>
              <c:strCache>
                <c:ptCount val="1"/>
                <c:pt idx="0">
                  <c:v>児童数</c:v>
                </c:pt>
              </c:strCache>
            </c:strRef>
          </c:tx>
          <c:spPr>
            <a:ln w="28575" cap="rnd">
              <a:solidFill>
                <a:schemeClr val="accent4">
                  <a:shade val="76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'30日欠席者 (2)'!$B$4:$F$4</c:f>
              <c:strCache>
                <c:ptCount val="5"/>
                <c:pt idx="0">
                  <c:v>2018年度</c:v>
                </c:pt>
                <c:pt idx="1">
                  <c:v>2019年度</c:v>
                </c:pt>
                <c:pt idx="2">
                  <c:v>2020年度</c:v>
                </c:pt>
                <c:pt idx="3">
                  <c:v>2021年度</c:v>
                </c:pt>
                <c:pt idx="4">
                  <c:v>2022年度</c:v>
                </c:pt>
              </c:strCache>
            </c:strRef>
          </c:cat>
          <c:val>
            <c:numRef>
              <c:f>'30日欠席者 (2)'!$B$6:$F$6</c:f>
              <c:numCache>
                <c:formatCode>General</c:formatCode>
                <c:ptCount val="5"/>
                <c:pt idx="0">
                  <c:v>22408</c:v>
                </c:pt>
                <c:pt idx="1">
                  <c:v>22027</c:v>
                </c:pt>
                <c:pt idx="2">
                  <c:v>21573</c:v>
                </c:pt>
                <c:pt idx="3">
                  <c:v>21244</c:v>
                </c:pt>
                <c:pt idx="4">
                  <c:v>20959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0E-462C-B7E9-DCC7A951E6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2685327"/>
        <c:axId val="962687727"/>
      </c:lineChart>
      <c:catAx>
        <c:axId val="962684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62691087"/>
        <c:crosses val="autoZero"/>
        <c:auto val="1"/>
        <c:lblAlgn val="ctr"/>
        <c:lblOffset val="100"/>
        <c:noMultiLvlLbl val="0"/>
      </c:catAx>
      <c:valAx>
        <c:axId val="962691087"/>
        <c:scaling>
          <c:orientation val="minMax"/>
          <c:max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62684847"/>
        <c:crosses val="autoZero"/>
        <c:crossBetween val="between"/>
      </c:valAx>
      <c:valAx>
        <c:axId val="962687727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62685327"/>
        <c:crosses val="max"/>
        <c:crossBetween val="between"/>
      </c:valAx>
      <c:catAx>
        <c:axId val="96268532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626877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/>
              <a:t>生徒数と不登校生徒数の推移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'30日欠席者 (2)'!$H$5</c:f>
              <c:strCache>
                <c:ptCount val="1"/>
                <c:pt idx="0">
                  <c:v>不登校生徒数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'30日欠席者 (2)'!$I$4:$M$4</c:f>
              <c:strCache>
                <c:ptCount val="5"/>
                <c:pt idx="0">
                  <c:v>2018年度</c:v>
                </c:pt>
                <c:pt idx="1">
                  <c:v>2019年度</c:v>
                </c:pt>
                <c:pt idx="2">
                  <c:v>2020年度</c:v>
                </c:pt>
                <c:pt idx="3">
                  <c:v>2021年度</c:v>
                </c:pt>
                <c:pt idx="4">
                  <c:v>2022年度</c:v>
                </c:pt>
              </c:strCache>
            </c:strRef>
          </c:cat>
          <c:val>
            <c:numRef>
              <c:f>'30日欠席者 (2)'!$I$5:$M$5</c:f>
              <c:numCache>
                <c:formatCode>General</c:formatCode>
                <c:ptCount val="5"/>
                <c:pt idx="0">
                  <c:v>494</c:v>
                </c:pt>
                <c:pt idx="1">
                  <c:v>557</c:v>
                </c:pt>
                <c:pt idx="2">
                  <c:v>551</c:v>
                </c:pt>
                <c:pt idx="3">
                  <c:v>601</c:v>
                </c:pt>
                <c:pt idx="4">
                  <c:v>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DD-4E7A-9B30-E76965D62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7819663"/>
        <c:axId val="1237811023"/>
      </c:barChart>
      <c:lineChart>
        <c:grouping val="standard"/>
        <c:varyColors val="0"/>
        <c:ser>
          <c:idx val="1"/>
          <c:order val="1"/>
          <c:tx>
            <c:strRef>
              <c:f>'30日欠席者 (2)'!$H$6</c:f>
              <c:strCache>
                <c:ptCount val="1"/>
                <c:pt idx="0">
                  <c:v>生徒数</c:v>
                </c:pt>
              </c:strCache>
            </c:strRef>
          </c:tx>
          <c:spPr>
            <a:ln w="28575" cap="rnd">
              <a:solidFill>
                <a:schemeClr val="accent4">
                  <a:shade val="76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'30日欠席者 (2)'!$I$4:$M$4</c:f>
              <c:strCache>
                <c:ptCount val="5"/>
                <c:pt idx="0">
                  <c:v>2018年度</c:v>
                </c:pt>
                <c:pt idx="1">
                  <c:v>2019年度</c:v>
                </c:pt>
                <c:pt idx="2">
                  <c:v>2020年度</c:v>
                </c:pt>
                <c:pt idx="3">
                  <c:v>2021年度</c:v>
                </c:pt>
                <c:pt idx="4">
                  <c:v>2022年度</c:v>
                </c:pt>
              </c:strCache>
            </c:strRef>
          </c:cat>
          <c:val>
            <c:numRef>
              <c:f>'30日欠席者 (2)'!$I$6:$M$6</c:f>
              <c:numCache>
                <c:formatCode>General</c:formatCode>
                <c:ptCount val="5"/>
                <c:pt idx="0">
                  <c:v>10475</c:v>
                </c:pt>
                <c:pt idx="1">
                  <c:v>10297</c:v>
                </c:pt>
                <c:pt idx="2">
                  <c:v>10340</c:v>
                </c:pt>
                <c:pt idx="3">
                  <c:v>10268</c:v>
                </c:pt>
                <c:pt idx="4">
                  <c:v>10252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9DD-4E7A-9B30-E76965D62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7820623"/>
        <c:axId val="1237820143"/>
      </c:lineChart>
      <c:catAx>
        <c:axId val="123781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37811023"/>
        <c:crosses val="autoZero"/>
        <c:auto val="1"/>
        <c:lblAlgn val="ctr"/>
        <c:lblOffset val="100"/>
        <c:noMultiLvlLbl val="0"/>
      </c:catAx>
      <c:valAx>
        <c:axId val="1237811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37819663"/>
        <c:crosses val="autoZero"/>
        <c:crossBetween val="between"/>
      </c:valAx>
      <c:valAx>
        <c:axId val="1237820143"/>
        <c:scaling>
          <c:orientation val="minMax"/>
          <c:max val="10500"/>
          <c:min val="100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37820623"/>
        <c:crosses val="max"/>
        <c:crossBetween val="between"/>
      </c:valAx>
      <c:catAx>
        <c:axId val="12378206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78201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B440F78-2C9E-4C7F-818C-B40BB19D3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ED3FB98-80B9-4155-809A-82659D34A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2C29B2-0CF6-4D31-8B2B-0662B263D26A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2023/8/2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DEF847-3492-4888-9C23-150423853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9E48C54-2332-4748-9C65-6A27E550C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7F75FB2-D12E-4669-8522-D3E2C7E6DC97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69918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1F0E69C-AA0F-4DD7-B3A3-9CA7CB688BDD}" type="datetime1">
              <a:rPr lang="ja-JP" altLang="en-US" smtClean="0"/>
              <a:pPr/>
              <a:t>2023/8/2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8D18E0B9-48E4-499D-93B2-B07D00395BAC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4043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2698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16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4190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C366290-4595-5745-A50F-D5EC13BAC604}" type="slidenum">
              <a:rPr lang="en-US" altLang="ja-JP" smtClean="0"/>
              <a:t>17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0952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282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3887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8165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9415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9062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0665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4070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D18E0B9-48E4-499D-93B2-B07D00395BAC}" type="slidenum">
              <a:rPr lang="en-US" altLang="ja-JP" smtClean="0"/>
              <a:t>15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0004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AD3492AC-2023-4442-AF40-53B11C2EF8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57200"/>
            <a:ext cx="11274552" cy="59436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5966" y="1008063"/>
            <a:ext cx="5120640" cy="2054388"/>
          </a:xfrm>
        </p:spPr>
        <p:txBody>
          <a:bodyPr rtlCol="0" anchor="b">
            <a:normAutofit/>
          </a:bodyPr>
          <a:lstStyle>
            <a:lvl1pPr algn="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8970" y="3105163"/>
            <a:ext cx="3167636" cy="647673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ja-JP" altLang="en-US" noProof="0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市場の概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C06C6CB5-A7CF-4AA0-8E61-3C46EFA04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24" y="4572000"/>
            <a:ext cx="12188952" cy="2286000"/>
          </a:xfrm>
          <a:solidFill>
            <a:schemeClr val="accent6"/>
          </a:solidFill>
        </p:spPr>
        <p:txBody>
          <a:bodyPr rtlCol="0" anchor="b"/>
          <a:lstStyle>
            <a:lvl1pPr marL="0" indent="0">
              <a:buNone/>
              <a:defRPr/>
            </a:lvl1pPr>
          </a:lstStyle>
          <a:p>
            <a:pPr rtl="0"/>
            <a:r>
              <a:rPr lang="ja-JP" altLang="en-US" noProof="0"/>
              <a:t>クリックして写真を追加</a:t>
            </a:r>
          </a:p>
        </p:txBody>
      </p:sp>
      <p:sp>
        <p:nvSpPr>
          <p:cNvPr id="15" name="テキスト プレースホルダー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305" y="1696389"/>
            <a:ext cx="3210331" cy="3647605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lIns="91440" tIns="457200" rtlCol="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7" name="テキスト プレースホルダー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593" y="2750695"/>
            <a:ext cx="2743200" cy="2465883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45F3F79F-C68B-4A8C-B9F0-4BF82DCC6D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16628" y="1696389"/>
            <a:ext cx="3209544" cy="3648456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tIns="457200" rtlCol="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8" name="テキスト プレースホルダー 18">
            <a:extLst>
              <a:ext uri="{FF2B5EF4-FFF2-40B4-BE49-F238E27FC236}">
                <a16:creationId xmlns:a16="http://schemas.microsoft.com/office/drawing/2014/main" id="{7E2099CC-3C3F-4C3B-825F-C69EBE0F0D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65548" y="2750695"/>
            <a:ext cx="2743200" cy="2465883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20" name="テキスト プレースホルダー 15">
            <a:extLst>
              <a:ext uri="{FF2B5EF4-FFF2-40B4-BE49-F238E27FC236}">
                <a16:creationId xmlns:a16="http://schemas.microsoft.com/office/drawing/2014/main" id="{D904408A-D9CD-40EC-A60A-5AFD4501F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48764" y="1696389"/>
            <a:ext cx="3209544" cy="3648456"/>
          </a:xfrm>
          <a:solidFill>
            <a:schemeClr val="bg1"/>
          </a:solidFill>
          <a:ln w="12700">
            <a:solidFill>
              <a:schemeClr val="tx2">
                <a:lumMod val="20000"/>
                <a:lumOff val="80000"/>
              </a:schemeClr>
            </a:solidFill>
          </a:ln>
        </p:spPr>
        <p:txBody>
          <a:bodyPr tIns="457200" rtlCol="0">
            <a:noAutofit/>
          </a:bodyPr>
          <a:lstStyle>
            <a:lvl1pPr marL="0" indent="0" algn="ctr">
              <a:buNone/>
              <a:defRPr sz="3200" b="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21" name="テキスト プレースホルダー 18">
            <a:extLst>
              <a:ext uri="{FF2B5EF4-FFF2-40B4-BE49-F238E27FC236}">
                <a16:creationId xmlns:a16="http://schemas.microsoft.com/office/drawing/2014/main" id="{F6FD60C1-21C4-4DFB-A5A9-717DE2A98B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77130" y="2750695"/>
            <a:ext cx="2743200" cy="2465883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07258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市場の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ー 3">
            <a:extLst>
              <a:ext uri="{FF2B5EF4-FFF2-40B4-BE49-F238E27FC236}">
                <a16:creationId xmlns:a16="http://schemas.microsoft.com/office/drawing/2014/main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66593" y="2207455"/>
            <a:ext cx="1351811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rtlCol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ja-JP" noProof="0"/>
              <a:t>1</a:t>
            </a:r>
          </a:p>
        </p:txBody>
      </p:sp>
      <p:sp>
        <p:nvSpPr>
          <p:cNvPr id="22" name="テキスト プレースホルダー 3">
            <a:extLst>
              <a:ext uri="{FF2B5EF4-FFF2-40B4-BE49-F238E27FC236}">
                <a16:creationId xmlns:a16="http://schemas.microsoft.com/office/drawing/2014/main" id="{98516B14-EF29-444F-82DA-19F5011C7DD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66592" y="3559605"/>
            <a:ext cx="1353313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rtlCol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ja-JP" noProof="0"/>
              <a:t>2</a:t>
            </a:r>
            <a:endParaRPr lang="ja-JP" altLang="en-ZA" noProof="0"/>
          </a:p>
        </p:txBody>
      </p:sp>
      <p:sp>
        <p:nvSpPr>
          <p:cNvPr id="23" name="テキスト プレースホルダー 3">
            <a:extLst>
              <a:ext uri="{FF2B5EF4-FFF2-40B4-BE49-F238E27FC236}">
                <a16:creationId xmlns:a16="http://schemas.microsoft.com/office/drawing/2014/main" id="{BFDD67D8-D69E-405B-825C-A9AF88C1A80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466592" y="4905756"/>
            <a:ext cx="1353314" cy="10972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rtlCol="0" anchor="ctr" anchorCtr="1"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US" altLang="ja-JP" noProof="0"/>
              <a:t>3</a:t>
            </a:r>
            <a:endParaRPr lang="ja-JP" altLang="en-ZA" noProof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ZA" noProof="0"/>
          </a:p>
        </p:txBody>
      </p:sp>
      <p:sp>
        <p:nvSpPr>
          <p:cNvPr id="9" name="図プレースホルダー 8">
            <a:extLst>
              <a:ext uri="{FF2B5EF4-FFF2-40B4-BE49-F238E27FC236}">
                <a16:creationId xmlns:a16="http://schemas.microsoft.com/office/drawing/2014/main" id="{E3354A33-C884-44F0-A320-DF2EBA500D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71600" y="2202883"/>
            <a:ext cx="1106424" cy="110642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8" name="図プレースホルダー 8">
            <a:extLst>
              <a:ext uri="{FF2B5EF4-FFF2-40B4-BE49-F238E27FC236}">
                <a16:creationId xmlns:a16="http://schemas.microsoft.com/office/drawing/2014/main" id="{7AF29B8F-D39A-4F3A-909A-9D298FB7224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371600" y="3555033"/>
            <a:ext cx="1106424" cy="110642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31" name="図プレースホルダー 8">
            <a:extLst>
              <a:ext uri="{FF2B5EF4-FFF2-40B4-BE49-F238E27FC236}">
                <a16:creationId xmlns:a16="http://schemas.microsoft.com/office/drawing/2014/main" id="{83A1C8AA-5F7D-4C12-9724-97F4B72D8A7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371600" y="4901184"/>
            <a:ext cx="1106424" cy="110642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>
              <a:defRPr sz="16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4" name="テキスト プレースホルダー 9">
            <a:extLst>
              <a:ext uri="{FF2B5EF4-FFF2-40B4-BE49-F238E27FC236}">
                <a16:creationId xmlns:a16="http://schemas.microsoft.com/office/drawing/2014/main" id="{19BE8230-B656-44E2-9319-E1464125040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13048" y="2207455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266700" lvl="0" indent="-266700" algn="ctr" rtl="0"/>
            <a:r>
              <a:rPr lang="ja-JP" altLang="en-US" noProof="0"/>
              <a:t>セクション ヘッダー</a:t>
            </a:r>
          </a:p>
        </p:txBody>
      </p:sp>
      <p:sp>
        <p:nvSpPr>
          <p:cNvPr id="24" name="テキスト プレースホルダー 9">
            <a:extLst>
              <a:ext uri="{FF2B5EF4-FFF2-40B4-BE49-F238E27FC236}">
                <a16:creationId xmlns:a16="http://schemas.microsoft.com/office/drawing/2014/main" id="{4ADD189D-5EFF-456A-9AEB-E8DB3452742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13048" y="3559605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266700" lvl="0" indent="-266700" algn="ctr" rtl="0"/>
            <a:r>
              <a:rPr lang="ja-JP" altLang="en-US" noProof="0"/>
              <a:t>セクション ヘッダー</a:t>
            </a:r>
          </a:p>
        </p:txBody>
      </p:sp>
      <p:sp>
        <p:nvSpPr>
          <p:cNvPr id="29" name="テキスト プレースホルダー 9">
            <a:extLst>
              <a:ext uri="{FF2B5EF4-FFF2-40B4-BE49-F238E27FC236}">
                <a16:creationId xmlns:a16="http://schemas.microsoft.com/office/drawing/2014/main" id="{53862BA6-E42C-4C58-871B-8705122D668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813048" y="4905756"/>
            <a:ext cx="3657600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266700" lvl="0" indent="-266700" algn="ctr" rtl="0"/>
            <a:r>
              <a:rPr lang="ja-JP" altLang="en-US" noProof="0"/>
              <a:t>セクション ヘッダー</a:t>
            </a:r>
          </a:p>
        </p:txBody>
      </p:sp>
      <p:sp>
        <p:nvSpPr>
          <p:cNvPr id="19" name="コンテンツ プレースホルダー 3">
            <a:extLst>
              <a:ext uri="{FF2B5EF4-FFF2-40B4-BE49-F238E27FC236}">
                <a16:creationId xmlns:a16="http://schemas.microsoft.com/office/drawing/2014/main" id="{B1F9D630-F36F-43B5-B6A8-62245E084CA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470648" y="2207455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セクションの説明</a:t>
            </a:r>
            <a:endParaRPr lang="ja-JP" altLang="en-ZA" noProof="0"/>
          </a:p>
        </p:txBody>
      </p:sp>
      <p:sp>
        <p:nvSpPr>
          <p:cNvPr id="27" name="コンテンツ プレースホルダー 3">
            <a:extLst>
              <a:ext uri="{FF2B5EF4-FFF2-40B4-BE49-F238E27FC236}">
                <a16:creationId xmlns:a16="http://schemas.microsoft.com/office/drawing/2014/main" id="{C670C5D6-AD2E-415C-BAFE-A8239C15159E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7470648" y="3559605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セクションの説明</a:t>
            </a:r>
            <a:endParaRPr lang="ja-JP" altLang="en-ZA" noProof="0"/>
          </a:p>
        </p:txBody>
      </p:sp>
      <p:sp>
        <p:nvSpPr>
          <p:cNvPr id="30" name="コンテンツ プレースホルダー 3">
            <a:extLst>
              <a:ext uri="{FF2B5EF4-FFF2-40B4-BE49-F238E27FC236}">
                <a16:creationId xmlns:a16="http://schemas.microsoft.com/office/drawing/2014/main" id="{26DDBF97-B5FA-415C-9E0D-A4A556C40805}"/>
              </a:ext>
            </a:extLst>
          </p:cNvPr>
          <p:cNvSpPr>
            <a:spLocks noGrp="1"/>
          </p:cNvSpPr>
          <p:nvPr>
            <p:ph sz="half" idx="41" hasCustomPrompt="1"/>
          </p:nvPr>
        </p:nvSpPr>
        <p:spPr>
          <a:xfrm>
            <a:off x="7470648" y="4905756"/>
            <a:ext cx="3657600" cy="1097280"/>
          </a:xfrm>
          <a:solidFill>
            <a:schemeClr val="accent3">
              <a:alpha val="50000"/>
            </a:schemeClr>
          </a:solidFill>
          <a:ln>
            <a:solidFill>
              <a:schemeClr val="accent3">
                <a:alpha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セクションの説明</a:t>
            </a:r>
            <a:endParaRPr lang="ja-JP" altLang="en-ZA" noProof="0"/>
          </a:p>
        </p:txBody>
      </p:sp>
      <p:sp>
        <p:nvSpPr>
          <p:cNvPr id="17" name="日付プレースホルダー 1">
            <a:extLst>
              <a:ext uri="{FF2B5EF4-FFF2-40B4-BE49-F238E27FC236}">
                <a16:creationId xmlns:a16="http://schemas.microsoft.com/office/drawing/2014/main" id="{8408DD66-4FD2-41B2-AD2E-24ADA0398198}"/>
              </a:ext>
            </a:extLst>
          </p:cNvPr>
          <p:cNvSpPr>
            <a:spLocks noGrp="1"/>
          </p:cNvSpPr>
          <p:nvPr>
            <p:ph type="dt" sz="half" idx="4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ZA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54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ZA" noProof="0"/>
          </a:p>
        </p:txBody>
      </p:sp>
      <p:sp>
        <p:nvSpPr>
          <p:cNvPr id="10" name="テキスト プレースホルダー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2992" y="2232908"/>
            <a:ext cx="2194560" cy="27432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クワドラントのタイトル</a:t>
            </a:r>
          </a:p>
        </p:txBody>
      </p:sp>
      <p:sp>
        <p:nvSpPr>
          <p:cNvPr id="12" name="テキスト プレースホルダー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728" y="3494402"/>
            <a:ext cx="2194560" cy="274320"/>
          </a:xfrm>
        </p:spPr>
        <p:txBody>
          <a:bodyPr rtlCol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クワドラントのタイトル</a:t>
            </a:r>
          </a:p>
        </p:txBody>
      </p:sp>
      <p:sp>
        <p:nvSpPr>
          <p:cNvPr id="13" name="テキスト プレースホルダー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10732" y="3494402"/>
            <a:ext cx="2194560" cy="274320"/>
          </a:xfrm>
        </p:spPr>
        <p:txBody>
          <a:bodyPr rtlCol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クワドラントのタイトル</a:t>
            </a:r>
          </a:p>
        </p:txBody>
      </p:sp>
      <p:sp>
        <p:nvSpPr>
          <p:cNvPr id="11" name="テキスト プレースホルダー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992" y="5287722"/>
            <a:ext cx="2194560" cy="27432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00" b="1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クワドラントのタイトル</a:t>
            </a:r>
          </a:p>
        </p:txBody>
      </p:sp>
      <p:grpSp>
        <p:nvGrpSpPr>
          <p:cNvPr id="3" name="グループ 2">
            <a:extLst>
              <a:ext uri="{FF2B5EF4-FFF2-40B4-BE49-F238E27FC236}">
                <a16:creationId xmlns:a16="http://schemas.microsoft.com/office/drawing/2014/main" id="{37F7357E-EB66-4B24-BD83-CDF02BFE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67923" y="2586939"/>
            <a:ext cx="10677317" cy="2637195"/>
            <a:chOff x="767923" y="2586939"/>
            <a:chExt cx="10677317" cy="2637195"/>
          </a:xfrm>
        </p:grpSpPr>
        <p:sp>
          <p:nvSpPr>
            <p:cNvPr id="26" name="フリーフォーム:図形 25">
              <a:extLst>
                <a:ext uri="{FF2B5EF4-FFF2-40B4-BE49-F238E27FC236}">
                  <a16:creationId xmlns:a16="http://schemas.microsoft.com/office/drawing/2014/main" id="{E5CC96AF-1ECA-45C5-A903-6341850289F9}"/>
                </a:ext>
              </a:extLst>
            </p:cNvPr>
            <p:cNvSpPr/>
            <p:nvPr userDrawn="1"/>
          </p:nvSpPr>
          <p:spPr>
            <a:xfrm>
              <a:off x="6098501" y="2586991"/>
              <a:ext cx="46095" cy="1231565"/>
            </a:xfrm>
            <a:custGeom>
              <a:avLst/>
              <a:gdLst>
                <a:gd name="connsiteX0" fmla="*/ 375 w 46095"/>
                <a:gd name="connsiteY0" fmla="*/ 0 h 1231565"/>
                <a:gd name="connsiteX1" fmla="*/ 46095 w 46095"/>
                <a:gd name="connsiteY1" fmla="*/ 114776 h 1231565"/>
                <a:gd name="connsiteX2" fmla="*/ 46095 w 46095"/>
                <a:gd name="connsiteY2" fmla="*/ 1231565 h 1231565"/>
                <a:gd name="connsiteX3" fmla="*/ 0 w 46095"/>
                <a:gd name="connsiteY3" fmla="*/ 1231565 h 1231565"/>
                <a:gd name="connsiteX4" fmla="*/ 0 w 46095"/>
                <a:gd name="connsiteY4" fmla="*/ 942 h 1231565"/>
                <a:gd name="connsiteX5" fmla="*/ 375 w 46095"/>
                <a:gd name="connsiteY5" fmla="*/ 0 h 123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095" h="1231565">
                  <a:moveTo>
                    <a:pt x="375" y="0"/>
                  </a:moveTo>
                  <a:lnTo>
                    <a:pt x="46095" y="114776"/>
                  </a:lnTo>
                  <a:lnTo>
                    <a:pt x="46095" y="1231565"/>
                  </a:lnTo>
                  <a:lnTo>
                    <a:pt x="0" y="1231565"/>
                  </a:lnTo>
                  <a:lnTo>
                    <a:pt x="0" y="942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5" name="フリーフォーム:図形 24">
              <a:extLst>
                <a:ext uri="{FF2B5EF4-FFF2-40B4-BE49-F238E27FC236}">
                  <a16:creationId xmlns:a16="http://schemas.microsoft.com/office/drawing/2014/main" id="{07574821-21A4-483A-9824-B9CB9EC4B770}"/>
                </a:ext>
              </a:extLst>
            </p:cNvPr>
            <p:cNvSpPr/>
            <p:nvPr userDrawn="1"/>
          </p:nvSpPr>
          <p:spPr>
            <a:xfrm>
              <a:off x="6053156" y="3818555"/>
              <a:ext cx="45345" cy="97190"/>
            </a:xfrm>
            <a:custGeom>
              <a:avLst/>
              <a:gdLst>
                <a:gd name="connsiteX0" fmla="*/ 0 w 45345"/>
                <a:gd name="connsiteY0" fmla="*/ 0 h 97190"/>
                <a:gd name="connsiteX1" fmla="*/ 45345 w 45345"/>
                <a:gd name="connsiteY1" fmla="*/ 0 h 97190"/>
                <a:gd name="connsiteX2" fmla="*/ 45345 w 45345"/>
                <a:gd name="connsiteY2" fmla="*/ 97190 h 97190"/>
                <a:gd name="connsiteX3" fmla="*/ 0 w 45345"/>
                <a:gd name="connsiteY3" fmla="*/ 97190 h 97190"/>
                <a:gd name="connsiteX4" fmla="*/ 0 w 45345"/>
                <a:gd name="connsiteY4" fmla="*/ 0 h 9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345" h="97190">
                  <a:moveTo>
                    <a:pt x="0" y="0"/>
                  </a:moveTo>
                  <a:lnTo>
                    <a:pt x="45345" y="0"/>
                  </a:lnTo>
                  <a:lnTo>
                    <a:pt x="45345" y="97190"/>
                  </a:lnTo>
                  <a:lnTo>
                    <a:pt x="0" y="97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2" name="フリーフォーム:図形 21">
              <a:extLst>
                <a:ext uri="{FF2B5EF4-FFF2-40B4-BE49-F238E27FC236}">
                  <a16:creationId xmlns:a16="http://schemas.microsoft.com/office/drawing/2014/main" id="{F8C191E1-94CD-4DEF-9125-7E667370926A}"/>
                </a:ext>
              </a:extLst>
            </p:cNvPr>
            <p:cNvSpPr/>
            <p:nvPr userDrawn="1"/>
          </p:nvSpPr>
          <p:spPr>
            <a:xfrm>
              <a:off x="6098500" y="2586939"/>
              <a:ext cx="111238" cy="1231616"/>
            </a:xfrm>
            <a:custGeom>
              <a:avLst/>
              <a:gdLst>
                <a:gd name="connsiteX0" fmla="*/ 0 w 111238"/>
                <a:gd name="connsiteY0" fmla="*/ 0 h 1231616"/>
                <a:gd name="connsiteX1" fmla="*/ 111238 w 111238"/>
                <a:gd name="connsiteY1" fmla="*/ 0 h 1231616"/>
                <a:gd name="connsiteX2" fmla="*/ 111238 w 111238"/>
                <a:gd name="connsiteY2" fmla="*/ 1231616 h 1231616"/>
                <a:gd name="connsiteX3" fmla="*/ 46095 w 111238"/>
                <a:gd name="connsiteY3" fmla="*/ 1231616 h 1231616"/>
                <a:gd name="connsiteX4" fmla="*/ 46095 w 111238"/>
                <a:gd name="connsiteY4" fmla="*/ 114827 h 1231616"/>
                <a:gd name="connsiteX5" fmla="*/ 375 w 111238"/>
                <a:gd name="connsiteY5" fmla="*/ 51 h 1231616"/>
                <a:gd name="connsiteX6" fmla="*/ 0 w 111238"/>
                <a:gd name="connsiteY6" fmla="*/ 993 h 1231616"/>
                <a:gd name="connsiteX7" fmla="*/ 0 w 111238"/>
                <a:gd name="connsiteY7" fmla="*/ 0 h 123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238" h="1231616">
                  <a:moveTo>
                    <a:pt x="0" y="0"/>
                  </a:moveTo>
                  <a:lnTo>
                    <a:pt x="111238" y="0"/>
                  </a:lnTo>
                  <a:lnTo>
                    <a:pt x="111238" y="1231616"/>
                  </a:lnTo>
                  <a:lnTo>
                    <a:pt x="46095" y="1231616"/>
                  </a:lnTo>
                  <a:lnTo>
                    <a:pt x="46095" y="114827"/>
                  </a:lnTo>
                  <a:lnTo>
                    <a:pt x="375" y="51"/>
                  </a:lnTo>
                  <a:lnTo>
                    <a:pt x="0" y="9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1" name="長方形 20">
              <a:extLst>
                <a:ext uri="{FF2B5EF4-FFF2-40B4-BE49-F238E27FC236}">
                  <a16:creationId xmlns:a16="http://schemas.microsoft.com/office/drawing/2014/main" id="{7E6DEF02-ADC5-487F-AA38-28AE410EBEB1}"/>
                </a:ext>
              </a:extLst>
            </p:cNvPr>
            <p:cNvSpPr/>
            <p:nvPr userDrawn="1"/>
          </p:nvSpPr>
          <p:spPr>
            <a:xfrm>
              <a:off x="6053156" y="2587933"/>
              <a:ext cx="36576" cy="126204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0" name="長方形 19">
              <a:extLst>
                <a:ext uri="{FF2B5EF4-FFF2-40B4-BE49-F238E27FC236}">
                  <a16:creationId xmlns:a16="http://schemas.microsoft.com/office/drawing/2014/main" id="{7F5BD053-8127-4207-8BB6-88934D1FE4A5}"/>
                </a:ext>
              </a:extLst>
            </p:cNvPr>
            <p:cNvSpPr/>
            <p:nvPr userDrawn="1"/>
          </p:nvSpPr>
          <p:spPr>
            <a:xfrm>
              <a:off x="767923" y="3818556"/>
              <a:ext cx="5349240" cy="365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8" name="長方形 17">
              <a:extLst>
                <a:ext uri="{FF2B5EF4-FFF2-40B4-BE49-F238E27FC236}">
                  <a16:creationId xmlns:a16="http://schemas.microsoft.com/office/drawing/2014/main" id="{06CFD50B-0B31-48EB-8D44-673C8CEC29B7}"/>
                </a:ext>
              </a:extLst>
            </p:cNvPr>
            <p:cNvSpPr/>
            <p:nvPr userDrawn="1"/>
          </p:nvSpPr>
          <p:spPr>
            <a:xfrm>
              <a:off x="6117163" y="3818554"/>
              <a:ext cx="5328077" cy="3657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" name="長方形 16">
              <a:extLst>
                <a:ext uri="{FF2B5EF4-FFF2-40B4-BE49-F238E27FC236}">
                  <a16:creationId xmlns:a16="http://schemas.microsoft.com/office/drawing/2014/main" id="{3C715010-62CF-4E58-992F-47427FCB0C02}"/>
                </a:ext>
              </a:extLst>
            </p:cNvPr>
            <p:cNvSpPr/>
            <p:nvPr userDrawn="1"/>
          </p:nvSpPr>
          <p:spPr>
            <a:xfrm>
              <a:off x="6053155" y="3852534"/>
              <a:ext cx="36576" cy="1371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 altLang="en-US" noProof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27" name="日付プレースホルダー 1">
            <a:extLst>
              <a:ext uri="{FF2B5EF4-FFF2-40B4-BE49-F238E27FC236}">
                <a16:creationId xmlns:a16="http://schemas.microsoft.com/office/drawing/2014/main" id="{17311117-A0EF-438B-BF68-75DF09D8504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ZA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80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成長戦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9924"/>
          </a:xfrm>
        </p:spPr>
        <p:txBody>
          <a:bodyPr bIns="91440" rtlCol="0" anchor="b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8FDD847D-284F-43B9-91A9-0A2AE4977E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1426525"/>
            <a:ext cx="10515600" cy="457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5" name="テキスト プレースホルダー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280" y="2458260"/>
            <a:ext cx="3200400" cy="731520"/>
          </a:xfrm>
          <a:solidFill>
            <a:schemeClr val="accent2"/>
          </a:solidFill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17" name="テキスト プレースホルダー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95593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91440" rIns="182880" rtlCol="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45F3F79F-C68B-4A8C-B9F0-4BF82DCC6D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25274" y="2458260"/>
            <a:ext cx="3200400" cy="731520"/>
          </a:xfrm>
          <a:solidFill>
            <a:schemeClr val="accent2"/>
          </a:solidFill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18" name="テキスト プレースホルダー 18">
            <a:extLst>
              <a:ext uri="{FF2B5EF4-FFF2-40B4-BE49-F238E27FC236}">
                <a16:creationId xmlns:a16="http://schemas.microsoft.com/office/drawing/2014/main" id="{7E2099CC-3C3F-4C3B-825F-C69EBE0F0D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26864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182880" rIns="182880" rtlCol="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20" name="テキスト プレースホルダー 15">
            <a:extLst>
              <a:ext uri="{FF2B5EF4-FFF2-40B4-BE49-F238E27FC236}">
                <a16:creationId xmlns:a16="http://schemas.microsoft.com/office/drawing/2014/main" id="{D904408A-D9CD-40EC-A60A-5AFD4501F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53269" y="2458260"/>
            <a:ext cx="3200400" cy="731520"/>
          </a:xfrm>
          <a:solidFill>
            <a:schemeClr val="accent2"/>
          </a:solidFill>
        </p:spPr>
        <p:txBody>
          <a:bodyPr rtlCol="0" anchor="ctr" anchorCtr="1">
            <a:norm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21" name="テキスト プレースホルダー 18">
            <a:extLst>
              <a:ext uri="{FF2B5EF4-FFF2-40B4-BE49-F238E27FC236}">
                <a16:creationId xmlns:a16="http://schemas.microsoft.com/office/drawing/2014/main" id="{F6FD60C1-21C4-4DFB-A5A9-717DE2A98BA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56448" y="3191256"/>
            <a:ext cx="3200400" cy="2465883"/>
          </a:xfrm>
          <a:noFill/>
          <a:ln>
            <a:solidFill>
              <a:schemeClr val="accent2"/>
            </a:solidFill>
          </a:ln>
        </p:spPr>
        <p:txBody>
          <a:bodyPr lIns="182880" tIns="182880" rIns="182880" rtlCol="0" anchor="t" anchorCtr="1">
            <a:normAutofit/>
          </a:bodyPr>
          <a:lstStyle>
            <a:lvl1pPr marL="0" indent="0" algn="ctr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915863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グラフ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0DD8E1C1-2F29-4EF8-B7B9-75E2DC5049C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1850" y="1426525"/>
            <a:ext cx="10515600" cy="457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6438" y="2071688"/>
            <a:ext cx="5029200" cy="45720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06438" y="2641555"/>
            <a:ext cx="5029200" cy="3474720"/>
          </a:xfrm>
        </p:spPr>
        <p:txBody>
          <a:bodyPr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67475" y="2071688"/>
            <a:ext cx="5029200" cy="45720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67475" y="2641555"/>
            <a:ext cx="5029200" cy="3474720"/>
          </a:xfrm>
        </p:spPr>
        <p:txBody>
          <a:bodyPr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69263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ムライ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ZA" noProof="0"/>
          </a:p>
        </p:txBody>
      </p:sp>
      <p:sp>
        <p:nvSpPr>
          <p:cNvPr id="64" name="テキスト プレースホルダー 3">
            <a:extLst>
              <a:ext uri="{FF2B5EF4-FFF2-40B4-BE49-F238E27FC236}">
                <a16:creationId xmlns:a16="http://schemas.microsoft.com/office/drawing/2014/main" id="{A8B6EDEE-DE90-436D-BFA9-9709BE86FD0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58568" y="2304288"/>
            <a:ext cx="1554480" cy="561975"/>
          </a:xfrm>
          <a:solidFill>
            <a:schemeClr val="accent3"/>
          </a:solidFill>
          <a:ln>
            <a:noFill/>
          </a:ln>
        </p:spPr>
        <p:txBody>
          <a:bodyPr tIns="36000" rtlCol="0" anchor="ctr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アイテムのタイトル</a:t>
            </a:r>
            <a:endParaRPr lang="ja-JP" altLang="en-ZA" noProof="0"/>
          </a:p>
        </p:txBody>
      </p:sp>
      <p:sp>
        <p:nvSpPr>
          <p:cNvPr id="38" name="テキスト プレースホルダー 10">
            <a:extLst>
              <a:ext uri="{FF2B5EF4-FFF2-40B4-BE49-F238E27FC236}">
                <a16:creationId xmlns:a16="http://schemas.microsoft.com/office/drawing/2014/main" id="{5FBFE975-0A80-48E8-AA52-A4674F3B96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年</a:t>
            </a:r>
            <a:endParaRPr lang="ja-JP" altLang="en-ZA" noProof="0"/>
          </a:p>
        </p:txBody>
      </p:sp>
      <p:sp>
        <p:nvSpPr>
          <p:cNvPr id="39" name="テキスト プレースホルダー 10">
            <a:extLst>
              <a:ext uri="{FF2B5EF4-FFF2-40B4-BE49-F238E27FC236}">
                <a16:creationId xmlns:a16="http://schemas.microsoft.com/office/drawing/2014/main" id="{8BD9D56F-24FE-4F7D-8E40-A0D0AC7197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0" name="テキスト プレースホルダー 10">
            <a:extLst>
              <a:ext uri="{FF2B5EF4-FFF2-40B4-BE49-F238E27FC236}">
                <a16:creationId xmlns:a16="http://schemas.microsoft.com/office/drawing/2014/main" id="{D46B7BD9-7D98-4035-8A5E-463BD7C3BF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1" name="テキスト プレースホルダー 10">
            <a:extLst>
              <a:ext uri="{FF2B5EF4-FFF2-40B4-BE49-F238E27FC236}">
                <a16:creationId xmlns:a16="http://schemas.microsoft.com/office/drawing/2014/main" id="{8AA70B58-94EB-4879-8CBB-F170B13437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2" name="テキスト プレースホルダー 10">
            <a:extLst>
              <a:ext uri="{FF2B5EF4-FFF2-40B4-BE49-F238E27FC236}">
                <a16:creationId xmlns:a16="http://schemas.microsoft.com/office/drawing/2014/main" id="{7309DED8-0AF6-493B-A2EC-E3C6524C403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4" name="テキスト プレースホルダー 10">
            <a:extLst>
              <a:ext uri="{FF2B5EF4-FFF2-40B4-BE49-F238E27FC236}">
                <a16:creationId xmlns:a16="http://schemas.microsoft.com/office/drawing/2014/main" id="{634511C9-82EE-4918-850A-C11AB497D8C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5" name="テキスト プレースホルダー 10">
            <a:extLst>
              <a:ext uri="{FF2B5EF4-FFF2-40B4-BE49-F238E27FC236}">
                <a16:creationId xmlns:a16="http://schemas.microsoft.com/office/drawing/2014/main" id="{9DFB519F-3772-4743-A8B2-EE749BE7907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6" name="テキスト プレースホルダー 10">
            <a:extLst>
              <a:ext uri="{FF2B5EF4-FFF2-40B4-BE49-F238E27FC236}">
                <a16:creationId xmlns:a16="http://schemas.microsoft.com/office/drawing/2014/main" id="{FF1ED3A9-45CD-4A8C-94E6-BFD948CC06A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8" name="テキスト プレースホルダー 10">
            <a:extLst>
              <a:ext uri="{FF2B5EF4-FFF2-40B4-BE49-F238E27FC236}">
                <a16:creationId xmlns:a16="http://schemas.microsoft.com/office/drawing/2014/main" id="{DF614219-217C-4657-8BF6-1BDE7D2907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9" name="テキスト プレースホルダー 10">
            <a:extLst>
              <a:ext uri="{FF2B5EF4-FFF2-40B4-BE49-F238E27FC236}">
                <a16:creationId xmlns:a16="http://schemas.microsoft.com/office/drawing/2014/main" id="{CF5EB19D-BC9E-40FA-BC6F-DA9B98DA7DC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7" name="テキスト プレースホルダー 10">
            <a:extLst>
              <a:ext uri="{FF2B5EF4-FFF2-40B4-BE49-F238E27FC236}">
                <a16:creationId xmlns:a16="http://schemas.microsoft.com/office/drawing/2014/main" id="{1E8B9B06-EF32-482E-A7E7-C1BAFE1A45D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0" name="テキスト プレースホルダー 10">
            <a:extLst>
              <a:ext uri="{FF2B5EF4-FFF2-40B4-BE49-F238E27FC236}">
                <a16:creationId xmlns:a16="http://schemas.microsoft.com/office/drawing/2014/main" id="{B243085E-635F-44B9-A90B-BCE5763AD3E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1" name="テキスト プレースホルダー 10">
            <a:extLst>
              <a:ext uri="{FF2B5EF4-FFF2-40B4-BE49-F238E27FC236}">
                <a16:creationId xmlns:a16="http://schemas.microsoft.com/office/drawing/2014/main" id="{5E2D6E88-5F8C-4406-9211-D4A50B968BA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43" name="テキスト プレースホルダー 10">
            <a:extLst>
              <a:ext uri="{FF2B5EF4-FFF2-40B4-BE49-F238E27FC236}">
                <a16:creationId xmlns:a16="http://schemas.microsoft.com/office/drawing/2014/main" id="{CC994534-ACB6-4B33-A7F8-59ED88636D9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ja-JP" altLang="en-US" noProof="0"/>
              <a:t>年</a:t>
            </a:r>
            <a:endParaRPr lang="ja-JP" altLang="en-ZA" noProof="0"/>
          </a:p>
        </p:txBody>
      </p:sp>
      <p:sp>
        <p:nvSpPr>
          <p:cNvPr id="52" name="テキスト プレースホルダー 10">
            <a:extLst>
              <a:ext uri="{FF2B5EF4-FFF2-40B4-BE49-F238E27FC236}">
                <a16:creationId xmlns:a16="http://schemas.microsoft.com/office/drawing/2014/main" id="{BFBFB5AF-B984-48A4-A2D5-B0F9A7168B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3" name="テキスト プレースホルダー 10">
            <a:extLst>
              <a:ext uri="{FF2B5EF4-FFF2-40B4-BE49-F238E27FC236}">
                <a16:creationId xmlns:a16="http://schemas.microsoft.com/office/drawing/2014/main" id="{5920D2EA-A217-4744-834D-D00BD41BD38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4" name="テキスト プレースホルダー 10">
            <a:extLst>
              <a:ext uri="{FF2B5EF4-FFF2-40B4-BE49-F238E27FC236}">
                <a16:creationId xmlns:a16="http://schemas.microsoft.com/office/drawing/2014/main" id="{FD2FC71C-590D-4C50-9D20-D98F73D8442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5" name="テキスト プレースホルダー 10">
            <a:extLst>
              <a:ext uri="{FF2B5EF4-FFF2-40B4-BE49-F238E27FC236}">
                <a16:creationId xmlns:a16="http://schemas.microsoft.com/office/drawing/2014/main" id="{AD895D25-09BE-492D-944C-8B0E710ADF1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6" name="テキスト プレースホルダー 10">
            <a:extLst>
              <a:ext uri="{FF2B5EF4-FFF2-40B4-BE49-F238E27FC236}">
                <a16:creationId xmlns:a16="http://schemas.microsoft.com/office/drawing/2014/main" id="{F6192086-61CF-42A5-905D-851D1EEBC25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7" name="テキスト プレースホルダー 10">
            <a:extLst>
              <a:ext uri="{FF2B5EF4-FFF2-40B4-BE49-F238E27FC236}">
                <a16:creationId xmlns:a16="http://schemas.microsoft.com/office/drawing/2014/main" id="{FD1AF556-814F-4B48-B1F0-29450A00904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8" name="テキスト プレースホルダー 10">
            <a:extLst>
              <a:ext uri="{FF2B5EF4-FFF2-40B4-BE49-F238E27FC236}">
                <a16:creationId xmlns:a16="http://schemas.microsoft.com/office/drawing/2014/main" id="{EEEE7A48-BA7F-4AD6-948F-8AF34748D37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60" name="テキスト プレースホルダー 10">
            <a:extLst>
              <a:ext uri="{FF2B5EF4-FFF2-40B4-BE49-F238E27FC236}">
                <a16:creationId xmlns:a16="http://schemas.microsoft.com/office/drawing/2014/main" id="{1ECC3963-8620-45EA-8E9B-B5ED79CD7A4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61" name="テキスト プレースホルダー 10">
            <a:extLst>
              <a:ext uri="{FF2B5EF4-FFF2-40B4-BE49-F238E27FC236}">
                <a16:creationId xmlns:a16="http://schemas.microsoft.com/office/drawing/2014/main" id="{8A5FB4BB-2FEF-496A-8E3A-C4D43AE0498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59" name="テキスト プレースホルダー 10">
            <a:extLst>
              <a:ext uri="{FF2B5EF4-FFF2-40B4-BE49-F238E27FC236}">
                <a16:creationId xmlns:a16="http://schemas.microsoft.com/office/drawing/2014/main" id="{A7187E67-FC95-4CA0-9570-815E315916E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62" name="テキスト プレースホルダー 10">
            <a:extLst>
              <a:ext uri="{FF2B5EF4-FFF2-40B4-BE49-F238E27FC236}">
                <a16:creationId xmlns:a16="http://schemas.microsoft.com/office/drawing/2014/main" id="{D03EF82F-F37F-48CB-A978-E3BAD66F5C7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sp>
        <p:nvSpPr>
          <p:cNvPr id="63" name="テキスト プレースホルダー 10">
            <a:extLst>
              <a:ext uri="{FF2B5EF4-FFF2-40B4-BE49-F238E27FC236}">
                <a16:creationId xmlns:a16="http://schemas.microsoft.com/office/drawing/2014/main" id="{5F250D41-02CE-4633-9E26-F722FCA110B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n-US" altLang="ja-JP" noProof="0"/>
              <a:t>MM</a:t>
            </a:r>
            <a:endParaRPr lang="ja-JP" altLang="en-ZA" noProof="0"/>
          </a:p>
        </p:txBody>
      </p:sp>
      <p:cxnSp>
        <p:nvCxnSpPr>
          <p:cNvPr id="8" name="直線​​コネクタ(S) 7">
            <a:extLst>
              <a:ext uri="{FF2B5EF4-FFF2-40B4-BE49-F238E27FC236}">
                <a16:creationId xmlns:a16="http://schemas.microsoft.com/office/drawing/2014/main" id="{711E3559-68CA-437E-BD12-A9953AE1E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0445" y="4069080"/>
            <a:ext cx="1033272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日付プレースホルダー 1">
            <a:extLst>
              <a:ext uri="{FF2B5EF4-FFF2-40B4-BE49-F238E27FC236}">
                <a16:creationId xmlns:a16="http://schemas.microsoft.com/office/drawing/2014/main" id="{62C0F98D-B2D7-4EDC-ADD0-9B61A901FCEA}"/>
              </a:ext>
            </a:extLst>
          </p:cNvPr>
          <p:cNvSpPr>
            <a:spLocks noGrp="1"/>
          </p:cNvSpPr>
          <p:nvPr>
            <p:ph type="dt" sz="half" idx="6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24286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85925"/>
            <a:ext cx="10515600" cy="4097059"/>
          </a:xfrm>
        </p:spPr>
        <p:txBody>
          <a:bodyPr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チーム オプション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37BA1CDE-376A-4ABA-B8B8-75D6A67809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5515" y="1718402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B8F9B77-308B-48E1-BCAC-0C74FB9A1C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5515" y="5359799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50BA97C8-6774-46D2-9678-1BA2BE8C9D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5515" y="5743005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11" name="図プレースホルダー 6">
            <a:extLst>
              <a:ext uri="{FF2B5EF4-FFF2-40B4-BE49-F238E27FC236}">
                <a16:creationId xmlns:a16="http://schemas.microsoft.com/office/drawing/2014/main" id="{D48977F0-CAE5-4054-B1AC-16B25EB28C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54036" y="1718798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035550F1-A852-48F3-9C1C-C64F3B8D4D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4036" y="5360195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D757D7CE-02BE-4D9B-A676-F2967D660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4036" y="5743401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14" name="図プレースホルダー 6">
            <a:extLst>
              <a:ext uri="{FF2B5EF4-FFF2-40B4-BE49-F238E27FC236}">
                <a16:creationId xmlns:a16="http://schemas.microsoft.com/office/drawing/2014/main" id="{64C29CA7-3B83-4C84-8407-F05C8CA708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557" y="1718402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5" name="テキスト プレースホルダー 8">
            <a:extLst>
              <a:ext uri="{FF2B5EF4-FFF2-40B4-BE49-F238E27FC236}">
                <a16:creationId xmlns:a16="http://schemas.microsoft.com/office/drawing/2014/main" id="{62304448-704D-4C85-87B3-13204A597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557" y="5360195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6" name="テキスト プレースホルダー 8">
            <a:extLst>
              <a:ext uri="{FF2B5EF4-FFF2-40B4-BE49-F238E27FC236}">
                <a16:creationId xmlns:a16="http://schemas.microsoft.com/office/drawing/2014/main" id="{BB608A2D-D2B2-4E41-89DB-745BBE2D8B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557" y="5743401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17" name="図プレースホルダー 6">
            <a:extLst>
              <a:ext uri="{FF2B5EF4-FFF2-40B4-BE49-F238E27FC236}">
                <a16:creationId xmlns:a16="http://schemas.microsoft.com/office/drawing/2014/main" id="{B1A1DC22-0E05-43FC-8E91-0BE7AA25EE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78378" y="1718798"/>
            <a:ext cx="2286000" cy="356616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8" name="テキスト プレースホルダー 8">
            <a:extLst>
              <a:ext uri="{FF2B5EF4-FFF2-40B4-BE49-F238E27FC236}">
                <a16:creationId xmlns:a16="http://schemas.microsoft.com/office/drawing/2014/main" id="{25676C67-0CCC-403A-9B15-B42740FCF0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78378" y="5360195"/>
            <a:ext cx="2286000" cy="36512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9" name="テキスト プレースホルダー 8">
            <a:extLst>
              <a:ext uri="{FF2B5EF4-FFF2-40B4-BE49-F238E27FC236}">
                <a16:creationId xmlns:a16="http://schemas.microsoft.com/office/drawing/2014/main" id="{25CC45AB-977D-4580-9F1A-2E786542EE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78378" y="5743401"/>
            <a:ext cx="2286000" cy="365125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956699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チーム オプション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37BA1CDE-376A-4ABA-B8B8-75D6A67809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5515" y="171714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B8F9B77-308B-48E1-BCAC-0C74FB9A1C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5515" y="332301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50BA97C8-6774-46D2-9678-1BA2BE8C9D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5515" y="361080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11" name="図プレースホルダー 6">
            <a:extLst>
              <a:ext uri="{FF2B5EF4-FFF2-40B4-BE49-F238E27FC236}">
                <a16:creationId xmlns:a16="http://schemas.microsoft.com/office/drawing/2014/main" id="{D48977F0-CAE5-4054-B1AC-16B25EB28C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54036" y="1717537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035550F1-A852-48F3-9C1C-C64F3B8D4D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4036" y="3323409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D757D7CE-02BE-4D9B-A676-F2967D660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4036" y="3611203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</a:t>
            </a:r>
          </a:p>
        </p:txBody>
      </p:sp>
      <p:sp>
        <p:nvSpPr>
          <p:cNvPr id="14" name="図プレースホルダー 6">
            <a:extLst>
              <a:ext uri="{FF2B5EF4-FFF2-40B4-BE49-F238E27FC236}">
                <a16:creationId xmlns:a16="http://schemas.microsoft.com/office/drawing/2014/main" id="{64C29CA7-3B83-4C84-8407-F05C8CA708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557" y="171714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5" name="テキスト プレースホルダー 8">
            <a:extLst>
              <a:ext uri="{FF2B5EF4-FFF2-40B4-BE49-F238E27FC236}">
                <a16:creationId xmlns:a16="http://schemas.microsoft.com/office/drawing/2014/main" id="{62304448-704D-4C85-87B3-13204A597E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557" y="332301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6" name="テキスト プレースホルダー 8">
            <a:extLst>
              <a:ext uri="{FF2B5EF4-FFF2-40B4-BE49-F238E27FC236}">
                <a16:creationId xmlns:a16="http://schemas.microsoft.com/office/drawing/2014/main" id="{BB608A2D-D2B2-4E41-89DB-745BBE2D8B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557" y="361080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17" name="図プレースホルダー 6">
            <a:extLst>
              <a:ext uri="{FF2B5EF4-FFF2-40B4-BE49-F238E27FC236}">
                <a16:creationId xmlns:a16="http://schemas.microsoft.com/office/drawing/2014/main" id="{B1A1DC22-0E05-43FC-8E91-0BE7AA25EEF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78378" y="171714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8" name="テキスト プレースホルダー 8">
            <a:extLst>
              <a:ext uri="{FF2B5EF4-FFF2-40B4-BE49-F238E27FC236}">
                <a16:creationId xmlns:a16="http://schemas.microsoft.com/office/drawing/2014/main" id="{25676C67-0CCC-403A-9B15-B42740FCF06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78378" y="332301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19" name="テキスト プレースホルダー 8">
            <a:extLst>
              <a:ext uri="{FF2B5EF4-FFF2-40B4-BE49-F238E27FC236}">
                <a16:creationId xmlns:a16="http://schemas.microsoft.com/office/drawing/2014/main" id="{25CC45AB-977D-4580-9F1A-2E786542EE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78378" y="361080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44" name="図プレースホルダー 6">
            <a:extLst>
              <a:ext uri="{FF2B5EF4-FFF2-40B4-BE49-F238E27FC236}">
                <a16:creationId xmlns:a16="http://schemas.microsoft.com/office/drawing/2014/main" id="{27688D91-F8AA-4C0A-BF29-90F8FE202DA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25219" y="4131915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5" name="テキスト プレースホルダー 8">
            <a:extLst>
              <a:ext uri="{FF2B5EF4-FFF2-40B4-BE49-F238E27FC236}">
                <a16:creationId xmlns:a16="http://schemas.microsoft.com/office/drawing/2014/main" id="{D9AECBF7-0508-4905-9DF6-C0FF9D9ADA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25219" y="5737787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46" name="テキスト プレースホルダー 8">
            <a:extLst>
              <a:ext uri="{FF2B5EF4-FFF2-40B4-BE49-F238E27FC236}">
                <a16:creationId xmlns:a16="http://schemas.microsoft.com/office/drawing/2014/main" id="{A7F920A3-CA67-4CD0-A639-1CE803DE26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5219" y="6025581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47" name="図プレースホルダー 6">
            <a:extLst>
              <a:ext uri="{FF2B5EF4-FFF2-40B4-BE49-F238E27FC236}">
                <a16:creationId xmlns:a16="http://schemas.microsoft.com/office/drawing/2014/main" id="{463E2C69-9A20-4A90-8F45-4EE6CFD469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743740" y="4132311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8" name="テキスト プレースホルダー 8">
            <a:extLst>
              <a:ext uri="{FF2B5EF4-FFF2-40B4-BE49-F238E27FC236}">
                <a16:creationId xmlns:a16="http://schemas.microsoft.com/office/drawing/2014/main" id="{D33409A7-C60B-4AD7-AFDF-23C2F042CE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43740" y="5738183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49" name="テキスト プレースホルダー 8">
            <a:extLst>
              <a:ext uri="{FF2B5EF4-FFF2-40B4-BE49-F238E27FC236}">
                <a16:creationId xmlns:a16="http://schemas.microsoft.com/office/drawing/2014/main" id="{4870155B-647D-44E9-AE54-24D2BB2404B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43740" y="6025977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</a:t>
            </a:r>
          </a:p>
        </p:txBody>
      </p:sp>
      <p:sp>
        <p:nvSpPr>
          <p:cNvPr id="50" name="図プレースホルダー 6">
            <a:extLst>
              <a:ext uri="{FF2B5EF4-FFF2-40B4-BE49-F238E27FC236}">
                <a16:creationId xmlns:a16="http://schemas.microsoft.com/office/drawing/2014/main" id="{3876D40F-6DE8-45F1-B56E-986312109BA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62261" y="4131915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51" name="テキスト プレースホルダー 8">
            <a:extLst>
              <a:ext uri="{FF2B5EF4-FFF2-40B4-BE49-F238E27FC236}">
                <a16:creationId xmlns:a16="http://schemas.microsoft.com/office/drawing/2014/main" id="{D0A39ABE-EF7B-477F-A346-C5CDA9F5D63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62261" y="5737787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52" name="テキスト プレースホルダー 8">
            <a:extLst>
              <a:ext uri="{FF2B5EF4-FFF2-40B4-BE49-F238E27FC236}">
                <a16:creationId xmlns:a16="http://schemas.microsoft.com/office/drawing/2014/main" id="{7787A6CA-4AF6-46F5-BA39-50F328D9A8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62261" y="6025581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53" name="図プレースホルダー 6">
            <a:extLst>
              <a:ext uri="{FF2B5EF4-FFF2-40B4-BE49-F238E27FC236}">
                <a16:creationId xmlns:a16="http://schemas.microsoft.com/office/drawing/2014/main" id="{EC171A7C-639D-47C1-A626-7E4772629B2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580782" y="4131915"/>
            <a:ext cx="2286000" cy="155448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54" name="テキスト プレースホルダー 8">
            <a:extLst>
              <a:ext uri="{FF2B5EF4-FFF2-40B4-BE49-F238E27FC236}">
                <a16:creationId xmlns:a16="http://schemas.microsoft.com/office/drawing/2014/main" id="{674313BD-D2AD-4F0E-96FE-469C176818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80782" y="5737787"/>
            <a:ext cx="2286000" cy="274320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55" name="テキスト プレースホルダー 8">
            <a:extLst>
              <a:ext uri="{FF2B5EF4-FFF2-40B4-BE49-F238E27FC236}">
                <a16:creationId xmlns:a16="http://schemas.microsoft.com/office/drawing/2014/main" id="{7141AE4E-36D0-4176-9FCB-E580378893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80782" y="6025581"/>
            <a:ext cx="2286000" cy="274320"/>
          </a:xfrm>
        </p:spPr>
        <p:txBody>
          <a:bodyPr rtlCol="0">
            <a:noAutofit/>
          </a:bodyPr>
          <a:lstStyle>
            <a:lvl1pPr marL="0" indent="0" algn="ctr">
              <a:buNone/>
              <a:defRPr sz="1200">
                <a:latin typeface="+mn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507401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資金調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4" name="コンテンツ プレースホルダー 13">
            <a:extLst>
              <a:ext uri="{FF2B5EF4-FFF2-40B4-BE49-F238E27FC236}">
                <a16:creationId xmlns:a16="http://schemas.microsoft.com/office/drawing/2014/main" id="{01F6AC7C-4EFC-4C76-8784-963130151FD5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137509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コンテンツの追加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2AED95B-59A7-4359-BD74-24F920F71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637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9" name="テキスト プレースホルダー 7">
            <a:extLst>
              <a:ext uri="{FF2B5EF4-FFF2-40B4-BE49-F238E27FC236}">
                <a16:creationId xmlns:a16="http://schemas.microsoft.com/office/drawing/2014/main" id="{286DAE13-A93D-453A-8164-3F1E97F8F2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4480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10" name="テキスト プレースホルダー 7">
            <a:extLst>
              <a:ext uri="{FF2B5EF4-FFF2-40B4-BE49-F238E27FC236}">
                <a16:creationId xmlns:a16="http://schemas.microsoft.com/office/drawing/2014/main" id="{1FD2C3F4-5FD0-4B09-A5D5-7365D61084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480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セクションの説明</a:t>
            </a:r>
          </a:p>
        </p:txBody>
      </p:sp>
      <p:sp>
        <p:nvSpPr>
          <p:cNvPr id="28" name="コンテンツ プレースホルダー 13">
            <a:extLst>
              <a:ext uri="{FF2B5EF4-FFF2-40B4-BE49-F238E27FC236}">
                <a16:creationId xmlns:a16="http://schemas.microsoft.com/office/drawing/2014/main" id="{7BF6ABBB-7B41-4F0C-8416-9C72862D93C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859487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コンテンツの追加</a:t>
            </a:r>
          </a:p>
        </p:txBody>
      </p:sp>
      <p:sp>
        <p:nvSpPr>
          <p:cNvPr id="30" name="テキスト プレースホルダー 7">
            <a:extLst>
              <a:ext uri="{FF2B5EF4-FFF2-40B4-BE49-F238E27FC236}">
                <a16:creationId xmlns:a16="http://schemas.microsoft.com/office/drawing/2014/main" id="{E1B58033-4461-43F1-8E7C-C6E5988BDE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0615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31" name="テキスト プレースホルダー 7">
            <a:extLst>
              <a:ext uri="{FF2B5EF4-FFF2-40B4-BE49-F238E27FC236}">
                <a16:creationId xmlns:a16="http://schemas.microsoft.com/office/drawing/2014/main" id="{80CE999C-FC94-4BF1-BBCE-0A3A934097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56458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32" name="テキスト プレースホルダー 7">
            <a:extLst>
              <a:ext uri="{FF2B5EF4-FFF2-40B4-BE49-F238E27FC236}">
                <a16:creationId xmlns:a16="http://schemas.microsoft.com/office/drawing/2014/main" id="{6AFDE949-FC25-431E-8298-75F5A7B83A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56458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セクションの説明</a:t>
            </a:r>
          </a:p>
        </p:txBody>
      </p:sp>
      <p:sp>
        <p:nvSpPr>
          <p:cNvPr id="29" name="コンテンツ プレースホルダー 13">
            <a:extLst>
              <a:ext uri="{FF2B5EF4-FFF2-40B4-BE49-F238E27FC236}">
                <a16:creationId xmlns:a16="http://schemas.microsoft.com/office/drawing/2014/main" id="{426B07AE-648A-4C6E-8FE4-B8C6D4A1B42E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549780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コンテンツの追加</a:t>
            </a:r>
          </a:p>
        </p:txBody>
      </p:sp>
      <p:sp>
        <p:nvSpPr>
          <p:cNvPr id="34" name="テキスト プレースホルダー 7">
            <a:extLst>
              <a:ext uri="{FF2B5EF4-FFF2-40B4-BE49-F238E27FC236}">
                <a16:creationId xmlns:a16="http://schemas.microsoft.com/office/drawing/2014/main" id="{BAB49F71-4118-47B2-B571-8DC9A3E940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0908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35" name="テキスト プレースホルダー 7">
            <a:extLst>
              <a:ext uri="{FF2B5EF4-FFF2-40B4-BE49-F238E27FC236}">
                <a16:creationId xmlns:a16="http://schemas.microsoft.com/office/drawing/2014/main" id="{E6D674D8-A1E4-4A7E-929B-32FBA30823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0908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36" name="テキスト プレースホルダー 7">
            <a:extLst>
              <a:ext uri="{FF2B5EF4-FFF2-40B4-BE49-F238E27FC236}">
                <a16:creationId xmlns:a16="http://schemas.microsoft.com/office/drawing/2014/main" id="{18E1E8CE-0AA4-4E2F-8DD0-006946935A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0908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セクションの説明</a:t>
            </a:r>
          </a:p>
        </p:txBody>
      </p:sp>
      <p:sp>
        <p:nvSpPr>
          <p:cNvPr id="42" name="コンテンツ プレースホルダー 13">
            <a:extLst>
              <a:ext uri="{FF2B5EF4-FFF2-40B4-BE49-F238E27FC236}">
                <a16:creationId xmlns:a16="http://schemas.microsoft.com/office/drawing/2014/main" id="{0C1E203C-1E7A-4194-97B0-B477E6F37235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264601" y="1859777"/>
            <a:ext cx="1819656" cy="1517904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コンテンツの追加</a:t>
            </a:r>
          </a:p>
        </p:txBody>
      </p:sp>
      <p:sp>
        <p:nvSpPr>
          <p:cNvPr id="38" name="テキスト プレースホルダー 7">
            <a:extLst>
              <a:ext uri="{FF2B5EF4-FFF2-40B4-BE49-F238E27FC236}">
                <a16:creationId xmlns:a16="http://schemas.microsoft.com/office/drawing/2014/main" id="{C03A45F5-F36F-429B-9C83-90B1DB716F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45729" y="3444752"/>
            <a:ext cx="2057400" cy="640080"/>
          </a:xfrm>
        </p:spPr>
        <p:txBody>
          <a:bodyPr rtlCol="0">
            <a:noAutofit/>
          </a:bodyPr>
          <a:lstStyle>
            <a:lvl1pPr marL="0" indent="0" algn="ctr"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39" name="テキスト プレースホルダー 7">
            <a:extLst>
              <a:ext uri="{FF2B5EF4-FFF2-40B4-BE49-F238E27FC236}">
                <a16:creationId xmlns:a16="http://schemas.microsoft.com/office/drawing/2014/main" id="{6A7CD68A-F84C-4F36-A46D-DB7BA329AB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5729" y="4110604"/>
            <a:ext cx="2057400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セクションのタイトル</a:t>
            </a:r>
          </a:p>
        </p:txBody>
      </p:sp>
      <p:sp>
        <p:nvSpPr>
          <p:cNvPr id="40" name="テキスト プレースホルダー 7">
            <a:extLst>
              <a:ext uri="{FF2B5EF4-FFF2-40B4-BE49-F238E27FC236}">
                <a16:creationId xmlns:a16="http://schemas.microsoft.com/office/drawing/2014/main" id="{E67019EA-0584-46F5-BDB3-D2B3C717B0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5729" y="4483110"/>
            <a:ext cx="2057400" cy="9144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 rtl="0"/>
            <a:r>
              <a:rPr lang="ja-JP" altLang="en-US" noProof="0"/>
              <a:t>セクションの説明</a:t>
            </a:r>
          </a:p>
        </p:txBody>
      </p:sp>
      <p:sp>
        <p:nvSpPr>
          <p:cNvPr id="3" name="長方形 2">
            <a:extLst>
              <a:ext uri="{FF2B5EF4-FFF2-40B4-BE49-F238E27FC236}">
                <a16:creationId xmlns:a16="http://schemas.microsoft.com/office/drawing/2014/main" id="{38EA36FF-A158-49B3-9C17-39C94920B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8617" y="179270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1FF42D5D-9DBF-475A-BC06-666D080D3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80595" y="1800726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A6AEDC3F-C3D2-4184-860D-65645BBD6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70888" y="180072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長方形 11">
            <a:extLst>
              <a:ext uri="{FF2B5EF4-FFF2-40B4-BE49-F238E27FC236}">
                <a16:creationId xmlns:a16="http://schemas.microsoft.com/office/drawing/2014/main" id="{5C227352-6F71-4914-9AB1-AB4448667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5709" y="1820775"/>
            <a:ext cx="2377440" cy="38140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5CEABB6-07DC-46E8-9B57-56EC44A396E5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289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会社情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長方形 5">
            <a:extLst>
              <a:ext uri="{FF2B5EF4-FFF2-40B4-BE49-F238E27FC236}">
                <a16:creationId xmlns:a16="http://schemas.microsoft.com/office/drawing/2014/main" id="{6C593254-CE4F-4114-A997-06CBC039F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287768" cy="1325563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5E7DBF41-B4A1-4B29-B32C-DDF5058C12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000" y="1941230"/>
            <a:ext cx="9144000" cy="2286000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442D9A9-D2E2-42FD-945D-1EF6DC4351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84448" y="4407408"/>
            <a:ext cx="7287768" cy="1371600"/>
          </a:xfrm>
        </p:spPr>
        <p:txBody>
          <a:bodyPr rtlCol="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 algn="ctr">
              <a:lnSpc>
                <a:spcPts val="22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5CEABB6-07DC-46E8-9B57-56EC44A396E5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9067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サマリ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長方形 5">
            <a:extLst>
              <a:ext uri="{FF2B5EF4-FFF2-40B4-BE49-F238E27FC236}">
                <a16:creationId xmlns:a16="http://schemas.microsoft.com/office/drawing/2014/main" id="{E6B487E6-6563-4EEC-A349-2257BBAFD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334" y="1062164"/>
            <a:ext cx="5005466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EED971A8-4C6D-471D-A690-8CD666292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935" y="1143000"/>
            <a:ext cx="4953000" cy="4572000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0ECB8E5B-4859-4892-A062-C831DA527F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6988" y="2555875"/>
            <a:ext cx="4953000" cy="3159125"/>
          </a:xfrm>
        </p:spPr>
        <p:txBody>
          <a:bodyPr rtlCol="0"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ts val="26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5CEABB6-07DC-46E8-9B57-56EC44A396E5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384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2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ありがとうございまし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5029200" cy="1371600"/>
          </a:xfrm>
        </p:spPr>
        <p:txBody>
          <a:bodyPr rtlCol="0" anchor="ctr" anchorCtr="0">
            <a:normAutofit/>
          </a:bodyPr>
          <a:lstStyle>
            <a:lvl1pPr algn="ctr">
              <a:defRPr sz="440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390524"/>
            <a:ext cx="5637276" cy="41148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図プレースホルダー 7">
            <a:extLst>
              <a:ext uri="{FF2B5EF4-FFF2-40B4-BE49-F238E27FC236}">
                <a16:creationId xmlns:a16="http://schemas.microsoft.com/office/drawing/2014/main" id="{6B717642-3C5E-4830-BCBC-E7FAE8B779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390524"/>
            <a:ext cx="5637276" cy="41148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A83FC01-0C03-4607-B5EA-8C230EA7CA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0759" y="4687863"/>
            <a:ext cx="5029200" cy="1463040"/>
          </a:xfrm>
        </p:spPr>
        <p:txBody>
          <a:bodyPr rtlCol="0" anchor="ctr" anchorCtr="0">
            <a:noAutofit/>
          </a:bodyPr>
          <a:lstStyle>
            <a:lvl1pPr marL="0" indent="0">
              <a:lnSpc>
                <a:spcPts val="2000"/>
              </a:lnSpc>
              <a:buNone/>
              <a:defRPr sz="1600"/>
            </a:lvl1pPr>
            <a:lvl2pPr marL="457200" indent="0">
              <a:lnSpc>
                <a:spcPts val="2000"/>
              </a:lnSpc>
              <a:buNone/>
              <a:defRPr sz="1600"/>
            </a:lvl2pPr>
            <a:lvl3pPr marL="914400" indent="0">
              <a:lnSpc>
                <a:spcPts val="2000"/>
              </a:lnSpc>
              <a:spcBef>
                <a:spcPts val="0"/>
              </a:spcBef>
              <a:buNone/>
              <a:defRPr sz="1600"/>
            </a:lvl3pPr>
            <a:lvl4pPr marL="1371600" indent="0">
              <a:lnSpc>
                <a:spcPts val="2000"/>
              </a:lnSpc>
              <a:buNone/>
              <a:defRPr sz="1600"/>
            </a:lvl4pPr>
            <a:lvl5pPr marL="1828800" indent="0">
              <a:lnSpc>
                <a:spcPts val="2000"/>
              </a:lnSpc>
              <a:buNone/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208221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390524"/>
            <a:ext cx="11274552" cy="4171951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B05F6-A3ED-45AB-B103-D5E34BFD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029C1C-740D-4213-96FE-1FAA3072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4E8801-7449-48B4-8D64-BCE20D08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99C910F3-1CC6-467F-A64A-2DDFE4632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25" y="4689888"/>
            <a:ext cx="5029200" cy="1371600"/>
          </a:xfrm>
        </p:spPr>
        <p:txBody>
          <a:bodyPr rtlCol="0" anchor="ctr" anchorCtr="0">
            <a:normAutofit/>
          </a:bodyPr>
          <a:lstStyle>
            <a:lvl1pPr algn="ctr">
              <a:defRPr sz="440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5550E3EA-37A2-40C0-A78F-3C0AB0F781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0759" y="4687863"/>
            <a:ext cx="5029200" cy="1463040"/>
          </a:xfrm>
        </p:spPr>
        <p:txBody>
          <a:bodyPr rtlCol="0" anchor="ctr" anchorCtr="0">
            <a:noAutofit/>
          </a:bodyPr>
          <a:lstStyle>
            <a:lvl1pPr marL="0" indent="0">
              <a:lnSpc>
                <a:spcPts val="1800"/>
              </a:lnSpc>
              <a:buNone/>
              <a:defRPr sz="1600"/>
            </a:lvl1pPr>
            <a:lvl2pPr marL="457200" indent="0">
              <a:lnSpc>
                <a:spcPts val="1800"/>
              </a:lnSpc>
              <a:buNone/>
              <a:defRPr sz="1600"/>
            </a:lvl2pPr>
            <a:lvl3pPr marL="914400" indent="0">
              <a:lnSpc>
                <a:spcPts val="1800"/>
              </a:lnSpc>
              <a:spcBef>
                <a:spcPts val="0"/>
              </a:spcBef>
              <a:buNone/>
              <a:defRPr sz="1600"/>
            </a:lvl3pPr>
            <a:lvl4pPr marL="1371600" indent="0">
              <a:lnSpc>
                <a:spcPts val="1800"/>
              </a:lnSpc>
              <a:buNone/>
              <a:defRPr sz="1600"/>
            </a:lvl4pPr>
            <a:lvl5pPr marL="1828800" indent="0">
              <a:lnSpc>
                <a:spcPts val="1800"/>
              </a:lnSpc>
              <a:buNone/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3244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679929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A79566-C1F8-443D-A135-C6688984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5CF363-F733-460B-9E71-BF70442A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B0FA47-58F4-4B95-AD52-4EFE7977A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48949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 3 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プレースホルダー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17" name="テキスト プレースホルダー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31" name="テキスト プレースホルダー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2182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32" name="テキスト プレースホルダー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62557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33" name="テキスト プレースホルダー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6164" y="1719628"/>
            <a:ext cx="3300183" cy="554038"/>
          </a:xfrm>
        </p:spPr>
        <p:txBody>
          <a:bodyPr rtlCol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34" name="テキスト プレースホルダー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6913" y="2332649"/>
            <a:ext cx="3299434" cy="3529013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ja-JP" altLang="en-US" noProof="0"/>
              <a:t>クリックしてテキストを追加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907086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813B5FF-9D53-4FD4-B752-22F188FA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9083EC5-999D-4EF5-A22C-FD19C31D5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215B34-3A95-488E-8DAD-34652A5BE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925497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B4411E-20EA-4627-8A68-17038DC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74E5B2-1EB9-4222-8FAB-65BDC9A9500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197C18-82B5-4EB5-9010-63FFB7F5316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32AD86-1F8B-4DE6-9736-793E178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60A3B3-8B02-4D8B-A982-7C7CA03A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9C9CBB-7187-447C-9F33-04CFDCD0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988813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925D6D-4906-4DAB-B1BA-9436026F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9975A10-62C2-4D29-B192-A142562FE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3B58235-2C90-48E1-8A68-7413F78398F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2FCAF9B-D406-4E4F-B804-AF188F65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E5FF7C-B4CA-48C1-B1A5-2AA329D3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AABB43-2086-4CDB-B2A4-E51E7D83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2547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問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86" y="365125"/>
            <a:ext cx="9986601" cy="1325563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8692" y="1912336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573892" y="1874838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725FCE9-B62D-4B16-807B-9D0D63E93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8692" y="2388253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4" name="テキスト プレースホルダー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73892" y="2337741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FF039F13-B78B-4A7E-AB1D-94C070BAE974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518687" y="3608720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0" name="テキスト プレースホルダー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3887" y="3571222"/>
            <a:ext cx="41148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1" name="テキスト プレースホルダー 12">
            <a:extLst>
              <a:ext uri="{FF2B5EF4-FFF2-40B4-BE49-F238E27FC236}">
                <a16:creationId xmlns:a16="http://schemas.microsoft.com/office/drawing/2014/main" id="{1F0A1756-3486-46A9-9DD3-7BFA5FF757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18687" y="4084637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2" name="テキスト プレースホルダー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83887" y="4034125"/>
            <a:ext cx="4114800" cy="914400"/>
          </a:xfrm>
        </p:spPr>
        <p:txBody>
          <a:bodyPr rtlCol="0">
            <a:no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600"/>
            </a:lvl2pPr>
            <a:lvl3pPr marL="914400" indent="0">
              <a:lnSpc>
                <a:spcPts val="2600"/>
              </a:lnSpc>
              <a:buNone/>
              <a:defRPr sz="1600"/>
            </a:lvl3pPr>
            <a:lvl4pPr marL="1371600" indent="0">
              <a:lnSpc>
                <a:spcPts val="2600"/>
              </a:lnSpc>
              <a:buNone/>
              <a:defRPr sz="1600"/>
            </a:lvl4pPr>
            <a:lvl5pPr marL="1828800" indent="0">
              <a:lnSpc>
                <a:spcPts val="2600"/>
              </a:lnSpc>
              <a:buNone/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endParaRPr lang="ja-JP" altLang="en-US" noProof="0"/>
          </a:p>
        </p:txBody>
      </p:sp>
      <p:sp>
        <p:nvSpPr>
          <p:cNvPr id="15" name="図プレースホルダー 10">
            <a:extLst>
              <a:ext uri="{FF2B5EF4-FFF2-40B4-BE49-F238E27FC236}">
                <a16:creationId xmlns:a16="http://schemas.microsoft.com/office/drawing/2014/main" id="{A12F2D63-1E00-4379-A32F-B52857A50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5943600"/>
            <a:ext cx="12188952" cy="9144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74271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決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365125"/>
            <a:ext cx="4602318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AA39532F-F90D-47C0-89E1-06A3DED593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858000" y="1691640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4" name="テキスト プレースホルダー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093976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0" name="テキスト プレースホルダー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62656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2" name="テキスト プレースホルダー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58000" y="3310128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3" name="テキスト プレースホルダー 4">
            <a:extLst>
              <a:ext uri="{FF2B5EF4-FFF2-40B4-BE49-F238E27FC236}">
                <a16:creationId xmlns:a16="http://schemas.microsoft.com/office/drawing/2014/main" id="{8462AFAF-169F-4E2A-AC00-6E86665954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0354" y="3931920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4" name="テキスト プレースホルダー 12">
            <a:extLst>
              <a:ext uri="{FF2B5EF4-FFF2-40B4-BE49-F238E27FC236}">
                <a16:creationId xmlns:a16="http://schemas.microsoft.com/office/drawing/2014/main" id="{9FDE6BB6-DE86-4B19-B83F-5B83A89477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70354" y="4270248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5" name="テキスト プレースホルダー 4">
            <a:extLst>
              <a:ext uri="{FF2B5EF4-FFF2-40B4-BE49-F238E27FC236}">
                <a16:creationId xmlns:a16="http://schemas.microsoft.com/office/drawing/2014/main" id="{2B544474-29CA-4D8E-AC15-C05ABDF606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0354" y="4855464"/>
            <a:ext cx="3931920" cy="338328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6" name="テキスト プレースホルダー 12">
            <a:extLst>
              <a:ext uri="{FF2B5EF4-FFF2-40B4-BE49-F238E27FC236}">
                <a16:creationId xmlns:a16="http://schemas.microsoft.com/office/drawing/2014/main" id="{7C778245-11E1-4B65-ADC1-E9D3DE34E5D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0354" y="5193792"/>
            <a:ext cx="4572000" cy="530352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/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21357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製品の概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長方形 3">
            <a:extLst>
              <a:ext uri="{FF2B5EF4-FFF2-40B4-BE49-F238E27FC236}">
                <a16:creationId xmlns:a16="http://schemas.microsoft.com/office/drawing/2014/main" id="{EB1C922A-9F54-409C-8C2C-90A55B890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00706" y="0"/>
            <a:ext cx="6095999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22" y="365125"/>
            <a:ext cx="5386078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AA39532F-F90D-47C0-89E1-06A3DED593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4384" y="1566525"/>
            <a:ext cx="3401568" cy="371246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9922" y="1893053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457506" y="1893053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725FCE9-B62D-4B16-807B-9D0D63E93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9922" y="2368970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4" name="テキスト プレースホルダー 12">
            <a:extLst>
              <a:ext uri="{FF2B5EF4-FFF2-40B4-BE49-F238E27FC236}">
                <a16:creationId xmlns:a16="http://schemas.microsoft.com/office/drawing/2014/main" id="{BA57DF8C-FA7C-490B-98CE-CDE7957EE7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57506" y="2355956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FF039F13-B78B-4A7E-AB1D-94C070BAE974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19917" y="3843877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0" name="テキスト プレースホルダー 4">
            <a:extLst>
              <a:ext uri="{FF2B5EF4-FFF2-40B4-BE49-F238E27FC236}">
                <a16:creationId xmlns:a16="http://schemas.microsoft.com/office/drawing/2014/main" id="{525F4B91-27EE-47AC-BBD0-A66FE53A04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67501" y="3843877"/>
            <a:ext cx="2286000" cy="457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1" name="テキスト プレースホルダー 12">
            <a:extLst>
              <a:ext uri="{FF2B5EF4-FFF2-40B4-BE49-F238E27FC236}">
                <a16:creationId xmlns:a16="http://schemas.microsoft.com/office/drawing/2014/main" id="{1F0A1756-3486-46A9-9DD3-7BFA5FF757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917" y="4319794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22" name="テキスト プレースホルダー 12">
            <a:extLst>
              <a:ext uri="{FF2B5EF4-FFF2-40B4-BE49-F238E27FC236}">
                <a16:creationId xmlns:a16="http://schemas.microsoft.com/office/drawing/2014/main" id="{F50C0C1C-5BD4-4F62-8AB2-50B1FE4A7D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67501" y="4306780"/>
            <a:ext cx="2286000" cy="1371600"/>
          </a:xfrm>
        </p:spPr>
        <p:txBody>
          <a:bodyPr rtlCol="0">
            <a:noAutofit/>
          </a:bodyPr>
          <a:lstStyle>
            <a:lvl1pPr marL="0" indent="0">
              <a:lnSpc>
                <a:spcPts val="2000"/>
              </a:lnSpc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ts val="2000"/>
              </a:lnSpc>
              <a:buNone/>
              <a:defRPr sz="1400"/>
            </a:lvl2pPr>
            <a:lvl3pPr marL="914400" indent="0">
              <a:lnSpc>
                <a:spcPts val="2000"/>
              </a:lnSpc>
              <a:buNone/>
              <a:defRPr sz="1400"/>
            </a:lvl3pPr>
            <a:lvl4pPr marL="1371600" indent="0">
              <a:lnSpc>
                <a:spcPts val="2000"/>
              </a:lnSpc>
              <a:buNone/>
              <a:defRPr sz="1400"/>
            </a:lvl4pPr>
            <a:lvl5pPr marL="1828800" indent="0">
              <a:lnSpc>
                <a:spcPts val="2000"/>
              </a:lnSpc>
              <a:buNone/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4785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18" name="フッター プレースホルダー 7">
            <a:extLst>
              <a:ext uri="{FF2B5EF4-FFF2-40B4-BE49-F238E27FC236}">
                <a16:creationId xmlns:a16="http://schemas.microsoft.com/office/drawing/2014/main" id="{37667359-6B2F-4D7C-932B-CE6A0E91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0" y="6356350"/>
            <a:ext cx="3448050" cy="365125"/>
          </a:xfrm>
        </p:spPr>
        <p:txBody>
          <a:bodyPr rtlCol="0"/>
          <a:lstStyle>
            <a:lvl1pPr algn="l"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23" name="スライド番号プレースホルダー 8">
            <a:extLst>
              <a:ext uri="{FF2B5EF4-FFF2-40B4-BE49-F238E27FC236}">
                <a16:creationId xmlns:a16="http://schemas.microsoft.com/office/drawing/2014/main" id="{C69C9BA9-6130-4098-A0A6-E1A00A3B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5CEABB6-07DC-46E8-9B57-56EC44A396E5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969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問題とサマリ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長方形 5">
            <a:extLst>
              <a:ext uri="{FF2B5EF4-FFF2-40B4-BE49-F238E27FC236}">
                <a16:creationId xmlns:a16="http://schemas.microsoft.com/office/drawing/2014/main" id="{E6B487E6-6563-4EEC-A349-2257BBAFD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051110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334" y="1062164"/>
            <a:ext cx="5005466" cy="1325563"/>
          </a:xfrm>
        </p:spPr>
        <p:txBody>
          <a:bodyPr rtlCol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EED971A8-4C6D-471D-A690-8CD666292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935" y="1143000"/>
            <a:ext cx="4953000" cy="4572000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0ECB8E5B-4859-4892-A062-C831DA527F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6988" y="2555875"/>
            <a:ext cx="4953000" cy="3159125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 marL="9144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 marL="13716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 marL="1828800" indent="0">
              <a:lnSpc>
                <a:spcPct val="150000"/>
              </a:lnSpc>
              <a:spcBef>
                <a:spcPts val="0"/>
              </a:spcBef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F00A3-1058-4FA9-A985-0371170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F60BE-20E1-40C5-85E7-AEAABD0C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DC939B-94C9-4FF9-B0C8-1149DEFA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5CEABB6-07DC-46E8-9B57-56EC44A396E5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5806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52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区切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87C02F5D-0AFB-480B-A152-5FC08DB4D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8724" y="457200"/>
            <a:ext cx="11274552" cy="59436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112" y="3513220"/>
            <a:ext cx="8682164" cy="1828799"/>
          </a:xfrm>
          <a:solidFill>
            <a:schemeClr val="accent3">
              <a:alpha val="90000"/>
            </a:schemeClr>
          </a:solidFill>
        </p:spPr>
        <p:txBody>
          <a:bodyPr lIns="1371600" tIns="0" bIns="0" rtlCol="0" anchor="ctr">
            <a:noAutofit/>
          </a:bodyPr>
          <a:lstStyle>
            <a:lvl1pPr algn="ct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ja-JP" altLang="en-US" noProof="0"/>
              <a:t>クリックしてタイトルを追加</a:t>
            </a:r>
          </a:p>
        </p:txBody>
      </p:sp>
    </p:spTree>
    <p:extLst>
      <p:ext uri="{BB962C8B-B14F-4D97-AF65-F5344CB8AC3E}">
        <p14:creationId xmlns:p14="http://schemas.microsoft.com/office/powerpoint/2010/main" val="99958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ビジネス モデ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ZA" noProof="0"/>
          </a:p>
        </p:txBody>
      </p:sp>
      <p:sp>
        <p:nvSpPr>
          <p:cNvPr id="18" name="図プレースホルダー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910104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ja-JP" altLang="en-US" noProof="0"/>
              <a:t>アイコンをクリックして画像を追加</a:t>
            </a:r>
            <a:endParaRPr lang="ja-JP" altLang="en-ZA" noProof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11096" y="4311688"/>
            <a:ext cx="2286000" cy="36000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行頭文字 </a:t>
            </a:r>
            <a:r>
              <a:rPr lang="en-US" altLang="ja-JP" noProof="0"/>
              <a:t>2</a:t>
            </a:r>
            <a:endParaRPr lang="ja-JP" altLang="en-ZA" noProof="0"/>
          </a:p>
        </p:txBody>
      </p:sp>
      <p:sp>
        <p:nvSpPr>
          <p:cNvPr id="10" name="テキスト プレースホルダー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11096" y="4773703"/>
            <a:ext cx="2286000" cy="1005840"/>
          </a:xfrm>
        </p:spPr>
        <p:txBody>
          <a:bodyPr rtlCol="0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箇条書きの内容</a:t>
            </a:r>
            <a:endParaRPr lang="ja-JP" altLang="en-ZA" noProof="0"/>
          </a:p>
        </p:txBody>
      </p:sp>
      <p:sp>
        <p:nvSpPr>
          <p:cNvPr id="19" name="図プレースホルダー 15">
            <a:extLst>
              <a:ext uri="{FF2B5EF4-FFF2-40B4-BE49-F238E27FC236}">
                <a16:creationId xmlns:a16="http://schemas.microsoft.com/office/drawing/2014/main" id="{E63C0874-8701-4CED-B60A-61A655FB5A5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951917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ja-JP" altLang="en-US" noProof="0"/>
              <a:t>アイコンをクリックして画像を追加</a:t>
            </a:r>
            <a:endParaRPr lang="ja-JP" altLang="en-ZA" noProof="0"/>
          </a:p>
        </p:txBody>
      </p:sp>
      <p:sp>
        <p:nvSpPr>
          <p:cNvPr id="11" name="テキスト プレースホルダー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56048" y="4311688"/>
            <a:ext cx="2286000" cy="36000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行頭文字 </a:t>
            </a:r>
            <a:r>
              <a:rPr lang="en-US" altLang="ja-JP" noProof="0"/>
              <a:t>3</a:t>
            </a:r>
            <a:endParaRPr lang="ja-JP" altLang="en-ZA" noProof="0"/>
          </a:p>
        </p:txBody>
      </p:sp>
      <p:sp>
        <p:nvSpPr>
          <p:cNvPr id="12" name="テキスト プレースホルダー 10">
            <a:extLst>
              <a:ext uri="{FF2B5EF4-FFF2-40B4-BE49-F238E27FC236}">
                <a16:creationId xmlns:a16="http://schemas.microsoft.com/office/drawing/2014/main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56048" y="4773703"/>
            <a:ext cx="2286000" cy="1005840"/>
          </a:xfrm>
        </p:spPr>
        <p:txBody>
          <a:bodyPr rtlCol="0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箇条書きの内容</a:t>
            </a:r>
            <a:endParaRPr lang="ja-JP" altLang="en-ZA" noProof="0"/>
          </a:p>
        </p:txBody>
      </p:sp>
      <p:sp>
        <p:nvSpPr>
          <p:cNvPr id="20" name="図プレースホルダー 15">
            <a:extLst>
              <a:ext uri="{FF2B5EF4-FFF2-40B4-BE49-F238E27FC236}">
                <a16:creationId xmlns:a16="http://schemas.microsoft.com/office/drawing/2014/main" id="{F223D9C7-A9C3-4D38-B4D8-9CAB3A19CF5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993730" y="1965960"/>
            <a:ext cx="2286000" cy="228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ja-JP" altLang="en-US" noProof="0"/>
              <a:t>アイコンをクリックして画像を追加</a:t>
            </a:r>
            <a:endParaRPr lang="ja-JP" altLang="en-ZA" noProof="0"/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91856" y="4311688"/>
            <a:ext cx="2286000" cy="360000"/>
          </a:xfrm>
        </p:spPr>
        <p:txBody>
          <a:bodyPr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行頭文字 </a:t>
            </a:r>
            <a:r>
              <a:rPr lang="en-US" altLang="ja-JP" noProof="0"/>
              <a:t>4</a:t>
            </a:r>
            <a:endParaRPr lang="ja-JP" altLang="en-ZA" noProof="0"/>
          </a:p>
        </p:txBody>
      </p:sp>
      <p:sp>
        <p:nvSpPr>
          <p:cNvPr id="14" name="テキスト プレースホルダー 10">
            <a:extLst>
              <a:ext uri="{FF2B5EF4-FFF2-40B4-BE49-F238E27FC236}">
                <a16:creationId xmlns:a16="http://schemas.microsoft.com/office/drawing/2014/main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991856" y="4773703"/>
            <a:ext cx="2286000" cy="1005840"/>
          </a:xfrm>
        </p:spPr>
        <p:txBody>
          <a:bodyPr rtlCol="0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箇条書きの内容</a:t>
            </a:r>
            <a:endParaRPr lang="ja-JP" altLang="en-ZA" noProof="0"/>
          </a:p>
        </p:txBody>
      </p:sp>
      <p:sp>
        <p:nvSpPr>
          <p:cNvPr id="15" name="日付プレースホルダー 1">
            <a:extLst>
              <a:ext uri="{FF2B5EF4-FFF2-40B4-BE49-F238E27FC236}">
                <a16:creationId xmlns:a16="http://schemas.microsoft.com/office/drawing/2014/main" id="{6FCC4B1F-E859-43CC-8B33-EE155744227A}"/>
              </a:ext>
            </a:extLst>
          </p:cNvPr>
          <p:cNvSpPr>
            <a:spLocks noGrp="1"/>
          </p:cNvSpPr>
          <p:nvPr>
            <p:ph type="dt" sz="half" idx="45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19B51A1E-902D-48AF-9020-955120F399B6}" type="slidenum">
              <a:rPr lang="en-ZA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068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競合関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E034D-C1DD-48C0-BB6B-FDC6F8EB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072" y="365125"/>
            <a:ext cx="10193315" cy="1325563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7FFB71-D3BF-4723-8C5E-44AD8F0E924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62073" y="1853548"/>
            <a:ext cx="4572000" cy="640080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1BC8B9-8F2B-4131-A090-0ACBEEE80B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62073" y="2505075"/>
            <a:ext cx="4572000" cy="3200400"/>
          </a:xfrm>
        </p:spPr>
        <p:txBody>
          <a:bodyPr rtlCol="0">
            <a:normAutofit/>
          </a:bodyPr>
          <a:lstStyle>
            <a:lvl1pPr>
              <a:lnSpc>
                <a:spcPts val="2600"/>
              </a:lnSpc>
              <a:defRPr sz="1600"/>
            </a:lvl1pPr>
            <a:lvl2pPr>
              <a:lnSpc>
                <a:spcPts val="2600"/>
              </a:lnSpc>
              <a:defRPr sz="1600"/>
            </a:lvl2pPr>
            <a:lvl3pPr>
              <a:lnSpc>
                <a:spcPts val="2600"/>
              </a:lnSpc>
              <a:defRPr sz="1600"/>
            </a:lvl3pPr>
            <a:lvl4pPr>
              <a:lnSpc>
                <a:spcPts val="2600"/>
              </a:lnSpc>
              <a:defRPr sz="1600"/>
            </a:lvl4pPr>
            <a:lvl5pPr>
              <a:lnSpc>
                <a:spcPts val="2600"/>
              </a:lnSpc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14E40B-C52C-407A-9311-46FDCD84CB5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94485" y="1853548"/>
            <a:ext cx="4572000" cy="640080"/>
          </a:xfrm>
          <a:noFill/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596ED23-22F0-421E-849C-630BEABF8BD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94485" y="2505075"/>
            <a:ext cx="4572000" cy="3200400"/>
          </a:xfrm>
        </p:spPr>
        <p:txBody>
          <a:bodyPr rtlCol="0">
            <a:normAutofit/>
          </a:bodyPr>
          <a:lstStyle>
            <a:lvl1pPr>
              <a:lnSpc>
                <a:spcPts val="2600"/>
              </a:lnSpc>
              <a:defRPr sz="1600"/>
            </a:lvl1pPr>
            <a:lvl2pPr>
              <a:lnSpc>
                <a:spcPts val="2600"/>
              </a:lnSpc>
              <a:defRPr sz="1600"/>
            </a:lvl2pPr>
            <a:lvl3pPr>
              <a:lnSpc>
                <a:spcPts val="2600"/>
              </a:lnSpc>
              <a:defRPr sz="1600"/>
            </a:lvl3pPr>
            <a:lvl4pPr>
              <a:lnSpc>
                <a:spcPts val="2600"/>
              </a:lnSpc>
              <a:defRPr sz="1600"/>
            </a:lvl4pPr>
            <a:lvl5pPr>
              <a:lnSpc>
                <a:spcPts val="2600"/>
              </a:lnSpc>
              <a:defRPr sz="16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582C2B31-DB43-4AEF-AA1E-62866E69E5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5943600"/>
            <a:ext cx="12188952" cy="914400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60A2F77-6CFB-4347-9224-EFAA0C0E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altLang="ja-JP" noProof="0"/>
              <a:t>20XX</a:t>
            </a:r>
            <a:endParaRPr lang="ja-JP" altLang="en-US" noProof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7C1F45E-8700-4861-AD21-BB7A09E13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ja-JP" altLang="en-US" noProof="0"/>
              <a:t>ピッチ デッキのタイトル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7283171-31EE-44C7-A031-9F840EDE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75009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</a:t>
            </a:r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ピッチ デッキのタイトル</a:t>
            </a:r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5CEABB6-07DC-46E8-9B57-56EC44A396E5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84" r:id="rId3"/>
    <p:sldLayoutId id="2147483671" r:id="rId4"/>
    <p:sldLayoutId id="2147483683" r:id="rId5"/>
    <p:sldLayoutId id="2147483667" r:id="rId6"/>
    <p:sldLayoutId id="2147483688" r:id="rId7"/>
    <p:sldLayoutId id="2147483673" r:id="rId8"/>
    <p:sldLayoutId id="2147483672" r:id="rId9"/>
    <p:sldLayoutId id="2147483669" r:id="rId10"/>
    <p:sldLayoutId id="2147483682" r:id="rId11"/>
    <p:sldLayoutId id="2147483663" r:id="rId12"/>
    <p:sldLayoutId id="2147483677" r:id="rId13"/>
    <p:sldLayoutId id="2147483653" r:id="rId14"/>
    <p:sldLayoutId id="2147483678" r:id="rId15"/>
    <p:sldLayoutId id="2147483650" r:id="rId16"/>
    <p:sldLayoutId id="2147483654" r:id="rId17"/>
    <p:sldLayoutId id="2147483681" r:id="rId18"/>
    <p:sldLayoutId id="2147483686" r:id="rId19"/>
    <p:sldLayoutId id="2147483690" r:id="rId20"/>
    <p:sldLayoutId id="2147483676" r:id="rId21"/>
    <p:sldLayoutId id="2147483680" r:id="rId22"/>
    <p:sldLayoutId id="2147483675" r:id="rId23"/>
    <p:sldLayoutId id="2147483652" r:id="rId24"/>
    <p:sldLayoutId id="2147483665" r:id="rId25"/>
    <p:sldLayoutId id="2147483655" r:id="rId26"/>
    <p:sldLayoutId id="2147483656" r:id="rId27"/>
    <p:sldLayoutId id="2147483657" r:id="rId2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>
              <a:lumMod val="50000"/>
              <a:lumOff val="50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7248" userDrawn="1">
          <p15:clr>
            <a:srgbClr val="F26B43"/>
          </p15:clr>
        </p15:guide>
        <p15:guide id="6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プレースホルダー 5" descr="4 鉢のサボテンの写真">
            <a:extLst>
              <a:ext uri="{FF2B5EF4-FFF2-40B4-BE49-F238E27FC236}">
                <a16:creationId xmlns:a16="http://schemas.microsoft.com/office/drawing/2014/main" id="{BF9CB5A5-086A-4BC4-A3F9-0BFA2C0AEE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724" y="457200"/>
            <a:ext cx="11274552" cy="5943600"/>
          </a:xfr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0855" y="836023"/>
            <a:ext cx="6616229" cy="1494908"/>
          </a:xfrm>
        </p:spPr>
        <p:txBody>
          <a:bodyPr rtlCol="0">
            <a:normAutofit/>
          </a:bodyPr>
          <a:lstStyle/>
          <a:p>
            <a:pPr rtl="0"/>
            <a:r>
              <a:rPr lang="en-US" altLang="ja-JP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2023</a:t>
            </a: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年度第</a:t>
            </a:r>
            <a:r>
              <a:rPr lang="en-US" altLang="ja-JP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</a:t>
            </a: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回</a:t>
            </a:r>
            <a:br>
              <a:rPr lang="en-US" altLang="ja-JP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</a:br>
            <a:r>
              <a:rPr lang="ja-JP" altLang="en-US" sz="44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不登校施策検討委員会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9448" y="2469437"/>
            <a:ext cx="3167636" cy="647673"/>
          </a:xfrm>
        </p:spPr>
        <p:txBody>
          <a:bodyPr rtlCol="0">
            <a:noAutofit/>
          </a:bodyPr>
          <a:lstStyle/>
          <a:p>
            <a:pPr algn="r" rtl="0"/>
            <a:r>
              <a:rPr lang="en-US" altLang="ja-JP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2023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</a:t>
            </a:r>
            <a:r>
              <a:rPr lang="en-US" altLang="ja-JP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</a:t>
            </a:r>
            <a:r>
              <a:rPr lang="en-US" altLang="ja-JP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r" rtl="0"/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市庁舎</a:t>
            </a:r>
            <a:r>
              <a:rPr lang="en-US" altLang="ja-JP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3</a:t>
            </a:r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階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r" rtl="0"/>
            <a:r>
              <a:rPr lang="ja-JP" altLang="en-US" sz="3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防災指令室</a:t>
            </a:r>
            <a:endParaRPr lang="en-US" altLang="ja-JP" sz="3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69AB68-AAD3-4F45-941A-BD76631A9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487" y="1370128"/>
            <a:ext cx="6280859" cy="828866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教育支援センター</a:t>
            </a:r>
            <a:b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</a:b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（けやき教室・くすのき教室）の現状</a:t>
            </a:r>
          </a:p>
        </p:txBody>
      </p:sp>
      <p:pic>
        <p:nvPicPr>
          <p:cNvPr id="15" name="図プレースホルダー 14" descr="本のアウトラインを開く">
            <a:extLst>
              <a:ext uri="{FF2B5EF4-FFF2-40B4-BE49-F238E27FC236}">
                <a16:creationId xmlns:a16="http://schemas.microsoft.com/office/drawing/2014/main" id="{F2339599-DDDD-46FB-ADBA-C1F6F40CFE1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910104" y="1965960"/>
            <a:ext cx="2286000" cy="2286000"/>
          </a:xfr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A5988A-CD1B-4E4A-9861-EE187D0B6E6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911096" y="4311688"/>
            <a:ext cx="2286000" cy="360000"/>
          </a:xfrm>
        </p:spPr>
        <p:txBody>
          <a:bodyPr rtlCol="0"/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授業時間</a:t>
            </a:r>
          </a:p>
        </p:txBody>
      </p:sp>
      <p:sp>
        <p:nvSpPr>
          <p:cNvPr id="30" name="テキスト プレースホルダー 29">
            <a:extLst>
              <a:ext uri="{FF2B5EF4-FFF2-40B4-BE49-F238E27FC236}">
                <a16:creationId xmlns:a16="http://schemas.microsoft.com/office/drawing/2014/main" id="{A36F47C5-F678-46A9-B786-B6A885C6DFC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11096" y="4773703"/>
            <a:ext cx="2286000" cy="1947772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けやき教室</a:t>
            </a:r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火曜日閉室</a:t>
            </a:r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en-US" altLang="ja-JP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9</a:t>
            </a:r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：</a:t>
            </a:r>
            <a:r>
              <a:rPr lang="en-US" altLang="ja-JP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20-13</a:t>
            </a:r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：</a:t>
            </a:r>
            <a:r>
              <a:rPr lang="en-US" altLang="ja-JP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45</a:t>
            </a:r>
          </a:p>
          <a:p>
            <a:pPr rtl="0"/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くすのき教室</a:t>
            </a:r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火曜日閉室</a:t>
            </a:r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en-US" altLang="ja-JP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9</a:t>
            </a:r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：</a:t>
            </a:r>
            <a:r>
              <a:rPr lang="en-US" altLang="ja-JP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10-13</a:t>
            </a:r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：</a:t>
            </a:r>
            <a:r>
              <a:rPr lang="en-US" altLang="ja-JP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40</a:t>
            </a:r>
            <a:endParaRPr lang="ja-JP" altLang="en-US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7" name="図プレースホルダー 16" descr="グループ アウトライン">
            <a:extLst>
              <a:ext uri="{FF2B5EF4-FFF2-40B4-BE49-F238E27FC236}">
                <a16:creationId xmlns:a16="http://schemas.microsoft.com/office/drawing/2014/main" id="{76119B79-7A4D-4487-B5F5-8175243D9256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951917" y="1965960"/>
            <a:ext cx="2286000" cy="2286000"/>
          </a:xfrm>
        </p:spPr>
      </p:pic>
      <p:sp>
        <p:nvSpPr>
          <p:cNvPr id="31" name="テキスト プレースホルダー 30">
            <a:extLst>
              <a:ext uri="{FF2B5EF4-FFF2-40B4-BE49-F238E27FC236}">
                <a16:creationId xmlns:a16="http://schemas.microsoft.com/office/drawing/2014/main" id="{21C36C88-F184-4C07-A7C9-E06C46A4DFD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956048" y="4311688"/>
            <a:ext cx="2286000" cy="360000"/>
          </a:xfrm>
        </p:spPr>
        <p:txBody>
          <a:bodyPr rtlCol="0"/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登録者数の急増</a:t>
            </a:r>
          </a:p>
        </p:txBody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D59803FB-DF8C-4F02-9B45-27AAE8E2775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56048" y="4773702"/>
            <a:ext cx="2286000" cy="1836103"/>
          </a:xfrm>
        </p:spPr>
        <p:txBody>
          <a:bodyPr rtlCol="0">
            <a:noAutofit/>
          </a:bodyPr>
          <a:lstStyle/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対人トラブルの増加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クラスに入れない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児童・生徒の発生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通室の安全確保</a:t>
            </a:r>
          </a:p>
        </p:txBody>
      </p:sp>
      <p:pic>
        <p:nvPicPr>
          <p:cNvPr id="19" name="図プレースホルダー 18" descr="矢印円の輪郭">
            <a:extLst>
              <a:ext uri="{FF2B5EF4-FFF2-40B4-BE49-F238E27FC236}">
                <a16:creationId xmlns:a16="http://schemas.microsoft.com/office/drawing/2014/main" id="{3CB47E7C-B154-4810-84C9-C31305D4B934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993730" y="1965960"/>
            <a:ext cx="2286000" cy="2286000"/>
          </a:xfrm>
        </p:spPr>
      </p:pic>
      <p:sp>
        <p:nvSpPr>
          <p:cNvPr id="33" name="テキスト プレースホルダー 32">
            <a:extLst>
              <a:ext uri="{FF2B5EF4-FFF2-40B4-BE49-F238E27FC236}">
                <a16:creationId xmlns:a16="http://schemas.microsoft.com/office/drawing/2014/main" id="{550B1CB9-4A50-4420-AB99-79FC4314866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991856" y="4311688"/>
            <a:ext cx="2286000" cy="360000"/>
          </a:xfrm>
        </p:spPr>
        <p:txBody>
          <a:bodyPr rtlCol="0"/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学校連携</a:t>
            </a:r>
          </a:p>
        </p:txBody>
      </p:sp>
      <p:sp>
        <p:nvSpPr>
          <p:cNvPr id="34" name="テキスト プレースホルダー 33">
            <a:extLst>
              <a:ext uri="{FF2B5EF4-FFF2-40B4-BE49-F238E27FC236}">
                <a16:creationId xmlns:a16="http://schemas.microsoft.com/office/drawing/2014/main" id="{5B55CC8A-7C02-4FA0-B265-E6C47B9EB53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711619" y="4773703"/>
            <a:ext cx="2846474" cy="1582647"/>
          </a:xfrm>
        </p:spPr>
        <p:txBody>
          <a:bodyPr rtlCol="0">
            <a:noAutofit/>
          </a:bodyPr>
          <a:lstStyle/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教員経験者による学校連携</a:t>
            </a:r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進路相談の実施</a:t>
            </a:r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endParaRPr lang="en-US" altLang="ja-JP" sz="2000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作文指導・面接練習</a:t>
            </a:r>
          </a:p>
        </p:txBody>
      </p:sp>
      <p:sp>
        <p:nvSpPr>
          <p:cNvPr id="86" name="スライド番号プレースホルダー 85">
            <a:extLst>
              <a:ext uri="{FF2B5EF4-FFF2-40B4-BE49-F238E27FC236}">
                <a16:creationId xmlns:a16="http://schemas.microsoft.com/office/drawing/2014/main" id="{38FA7F94-C624-41F7-9020-8AA1485E2A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n-ZA" altLang="ja-JP" sz="20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10</a:t>
            </a:fld>
            <a:endParaRPr lang="ja-JP" altLang="en-ZA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" name="タイトル 21">
            <a:extLst>
              <a:ext uri="{FF2B5EF4-FFF2-40B4-BE49-F238E27FC236}">
                <a16:creationId xmlns:a16="http://schemas.microsoft.com/office/drawing/2014/main" id="{3D4ED4EA-A693-EAEB-FE2E-72924F598313}"/>
              </a:ext>
            </a:extLst>
          </p:cNvPr>
          <p:cNvSpPr txBox="1">
            <a:spLocks/>
          </p:cNvSpPr>
          <p:nvPr/>
        </p:nvSpPr>
        <p:spPr>
          <a:xfrm>
            <a:off x="524433" y="579242"/>
            <a:ext cx="11510683" cy="828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次年度の教育支援センター運営について</a:t>
            </a:r>
          </a:p>
        </p:txBody>
      </p:sp>
    </p:spTree>
    <p:extLst>
      <p:ext uri="{BB962C8B-B14F-4D97-AF65-F5344CB8AC3E}">
        <p14:creationId xmlns:p14="http://schemas.microsoft.com/office/powerpoint/2010/main" val="2216454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EA8EF1-C4B7-0C1A-FAB7-1CDCC311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n-US" altLang="ja-JP" sz="2000" noProof="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</a:t>
            </a:fld>
            <a:endParaRPr lang="ja-JP" altLang="en-US" sz="2000" noProof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7AD2DB29-3C47-7197-970A-1735C529F7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044522"/>
              </p:ext>
            </p:extLst>
          </p:nvPr>
        </p:nvGraphicFramePr>
        <p:xfrm>
          <a:off x="1335952" y="2198785"/>
          <a:ext cx="4572000" cy="3162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F7F316AD-FF3B-2EA6-4594-BFCAE968F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127103"/>
              </p:ext>
            </p:extLst>
          </p:nvPr>
        </p:nvGraphicFramePr>
        <p:xfrm>
          <a:off x="6781800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D3E90303-9FE6-C7C1-6513-803CCEF81A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853478"/>
              </p:ext>
            </p:extLst>
          </p:nvPr>
        </p:nvGraphicFramePr>
        <p:xfrm>
          <a:off x="6781800" y="36131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タイトル 21">
            <a:extLst>
              <a:ext uri="{FF2B5EF4-FFF2-40B4-BE49-F238E27FC236}">
                <a16:creationId xmlns:a16="http://schemas.microsoft.com/office/drawing/2014/main" id="{FD9E458D-7FDF-975C-7C04-0EF07407E8A7}"/>
              </a:ext>
            </a:extLst>
          </p:cNvPr>
          <p:cNvSpPr txBox="1">
            <a:spLocks/>
          </p:cNvSpPr>
          <p:nvPr/>
        </p:nvSpPr>
        <p:spPr>
          <a:xfrm>
            <a:off x="1273370" y="1255219"/>
            <a:ext cx="3803727" cy="483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/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参考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教育支援センター統計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01130BB-0FF0-D3DE-E6F5-8E0C35C8EA7C}"/>
              </a:ext>
            </a:extLst>
          </p:cNvPr>
          <p:cNvSpPr/>
          <p:nvPr/>
        </p:nvSpPr>
        <p:spPr>
          <a:xfrm>
            <a:off x="3979816" y="5495110"/>
            <a:ext cx="2194562" cy="326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※2023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年度は</a:t>
            </a:r>
            <a:r>
              <a:rPr kumimoji="1" lang="en-US" altLang="ja-JP" sz="14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7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月時点。</a:t>
            </a:r>
          </a:p>
        </p:txBody>
      </p:sp>
    </p:spTree>
    <p:extLst>
      <p:ext uri="{BB962C8B-B14F-4D97-AF65-F5344CB8AC3E}">
        <p14:creationId xmlns:p14="http://schemas.microsoft.com/office/powerpoint/2010/main" val="2922001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抽象的なぼやけた公共の図書館と本棚">
            <a:extLst>
              <a:ext uri="{FF2B5EF4-FFF2-40B4-BE49-F238E27FC236}">
                <a16:creationId xmlns:a16="http://schemas.microsoft.com/office/drawing/2014/main" id="{BE4921CB-3F4B-1762-FEA6-FDDD2E1E7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60" b="27370"/>
          <a:stretch/>
        </p:blipFill>
        <p:spPr>
          <a:xfrm>
            <a:off x="6183086" y="4516824"/>
            <a:ext cx="6008914" cy="2341176"/>
          </a:xfrm>
          <a:prstGeom prst="rect">
            <a:avLst/>
          </a:prstGeom>
          <a:noFill/>
        </p:spPr>
      </p:pic>
      <p:sp>
        <p:nvSpPr>
          <p:cNvPr id="5" name="タイトル 21">
            <a:extLst>
              <a:ext uri="{FF2B5EF4-FFF2-40B4-BE49-F238E27FC236}">
                <a16:creationId xmlns:a16="http://schemas.microsoft.com/office/drawing/2014/main" id="{16CC8765-D099-F15E-8DF8-437F285C8A52}"/>
              </a:ext>
            </a:extLst>
          </p:cNvPr>
          <p:cNvSpPr txBox="1">
            <a:spLocks/>
          </p:cNvSpPr>
          <p:nvPr/>
        </p:nvSpPr>
        <p:spPr>
          <a:xfrm>
            <a:off x="951412" y="1055121"/>
            <a:ext cx="8837023" cy="775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kumimoji="1" lang="ja-JP" altLang="en-US" sz="3600" kern="12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次年度の教育支援センター運営について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3F7F611-8769-EF6A-4B13-F8A4087CF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9977" y="1967344"/>
            <a:ext cx="9466217" cy="45255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☑　開設時間の拡充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午後も授業を実施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週５日開設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endParaRPr lang="en-US" altLang="ja-JP" sz="2000" kern="12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kern="12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☑　けやき教室・くすのき教室の一体的運営</a:t>
            </a:r>
            <a:endParaRPr lang="en-US" altLang="ja-JP" sz="2000" kern="12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kern="12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事務の効率化</a:t>
            </a:r>
            <a:endParaRPr lang="en-US" altLang="ja-JP" sz="2000" kern="12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kern="12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講師配置の最適化</a:t>
            </a:r>
            <a:endParaRPr lang="en-US" altLang="ja-JP" sz="2000" kern="12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kern="12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教室の有効活用</a:t>
            </a:r>
            <a:endParaRPr lang="en-US" altLang="ja-JP" sz="2000" kern="12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endParaRPr lang="en-US" altLang="ja-JP" sz="2000" kern="12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>
              <a:spcAft>
                <a:spcPts val="600"/>
              </a:spcAft>
            </a:pPr>
            <a:r>
              <a:rPr lang="ja-JP" altLang="en-US" sz="2000" kern="12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☑　入室時の支援の維持（直営）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FE75AA-1D39-A23F-B545-F29C28F8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altLang="ja-JP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>
                <a:spcAft>
                  <a:spcPts val="600"/>
                </a:spcAft>
              </a:pPr>
              <a:t>12</a:t>
            </a:fld>
            <a:endParaRPr lang="ja-JP" altLang="en-US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510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9" y="1989197"/>
            <a:ext cx="10681585" cy="787400"/>
          </a:xfrm>
        </p:spPr>
        <p:txBody>
          <a:bodyPr rtlCol="0">
            <a:normAutofit/>
          </a:bodyPr>
          <a:lstStyle/>
          <a:p>
            <a:pPr rtl="0"/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参照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「町田の教育に関するアンケート調査」</a:t>
            </a:r>
          </a:p>
        </p:txBody>
      </p:sp>
      <p:pic>
        <p:nvPicPr>
          <p:cNvPr id="24" name="図プレースホルダー 23" descr="さまざまな多肉植物の写真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1705"/>
            <a:ext cx="12188952" cy="914400"/>
          </a:xfrm>
        </p:spPr>
      </p:pic>
      <p:sp>
        <p:nvSpPr>
          <p:cNvPr id="50" name="スライド番号プレースホルダー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sz="20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13</a:t>
            </a:fld>
            <a:endParaRPr lang="ja-JP" alt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D67F488-6505-E4A0-F020-4DE9004D1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91" y="3492635"/>
            <a:ext cx="10040847" cy="3046277"/>
          </a:xfrm>
          <a:prstGeom prst="rect">
            <a:avLst/>
          </a:prstGeom>
        </p:spPr>
      </p:pic>
      <p:sp>
        <p:nvSpPr>
          <p:cNvPr id="16" name="楕円 15">
            <a:extLst>
              <a:ext uri="{FF2B5EF4-FFF2-40B4-BE49-F238E27FC236}">
                <a16:creationId xmlns:a16="http://schemas.microsoft.com/office/drawing/2014/main" id="{5FD75F37-11F0-518C-5ED1-4E3AEC92C874}"/>
              </a:ext>
            </a:extLst>
          </p:cNvPr>
          <p:cNvSpPr/>
          <p:nvPr/>
        </p:nvSpPr>
        <p:spPr>
          <a:xfrm>
            <a:off x="8353433" y="5947021"/>
            <a:ext cx="809897" cy="7432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9872" y="3184582"/>
            <a:ext cx="10742545" cy="985446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子どもたちの教育や環境について、課題と感じていることは何ですか。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（複数回答）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89030C7-8524-0186-E4B5-B2F17D61954E}"/>
              </a:ext>
            </a:extLst>
          </p:cNvPr>
          <p:cNvSpPr txBox="1">
            <a:spLocks/>
          </p:cNvSpPr>
          <p:nvPr/>
        </p:nvSpPr>
        <p:spPr>
          <a:xfrm>
            <a:off x="160417" y="1145800"/>
            <a:ext cx="6270727" cy="840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３　保護者支援について</a:t>
            </a:r>
          </a:p>
        </p:txBody>
      </p:sp>
      <p:sp>
        <p:nvSpPr>
          <p:cNvPr id="3" name="吹き出し: 円形 2">
            <a:extLst>
              <a:ext uri="{FF2B5EF4-FFF2-40B4-BE49-F238E27FC236}">
                <a16:creationId xmlns:a16="http://schemas.microsoft.com/office/drawing/2014/main" id="{B88F57D6-16AC-4857-A96B-B29B415C67C6}"/>
              </a:ext>
            </a:extLst>
          </p:cNvPr>
          <p:cNvSpPr/>
          <p:nvPr/>
        </p:nvSpPr>
        <p:spPr>
          <a:xfrm>
            <a:off x="9663420" y="1484920"/>
            <a:ext cx="2188675" cy="1341643"/>
          </a:xfrm>
          <a:prstGeom prst="wedgeEllipseCallout">
            <a:avLst>
              <a:gd name="adj1" fmla="val -39931"/>
              <a:gd name="adj2" fmla="val 5600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保護者意見</a:t>
            </a:r>
          </a:p>
        </p:txBody>
      </p:sp>
    </p:spTree>
    <p:extLst>
      <p:ext uri="{BB962C8B-B14F-4D97-AF65-F5344CB8AC3E}">
        <p14:creationId xmlns:p14="http://schemas.microsoft.com/office/powerpoint/2010/main" val="4044669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プレースホルダー 23" descr="さまざまな多肉植物の写真">
            <a:extLst>
              <a:ext uri="{FF2B5EF4-FFF2-40B4-BE49-F238E27FC236}">
                <a16:creationId xmlns:a16="http://schemas.microsoft.com/office/drawing/2014/main" id="{147E9A8B-CB18-4B11-85BF-ECE4A7B2F0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5943600"/>
            <a:ext cx="12188952" cy="914400"/>
          </a:xfrm>
        </p:spPr>
      </p:pic>
      <p:sp>
        <p:nvSpPr>
          <p:cNvPr id="50" name="スライド番号プレースホルダー 49">
            <a:extLst>
              <a:ext uri="{FF2B5EF4-FFF2-40B4-BE49-F238E27FC236}">
                <a16:creationId xmlns:a16="http://schemas.microsoft.com/office/drawing/2014/main" id="{E7A3E10B-48DC-43B8-A29D-5258A6BC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sz="200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14</a:t>
            </a:fld>
            <a:endParaRPr lang="ja-JP" altLang="en-US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E34D7EA-826D-31A4-D57A-571294AF4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1" y="3428993"/>
            <a:ext cx="38" cy="1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93CB45EB-83C8-69A1-DCD4-FE9535C19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1" y="3428993"/>
            <a:ext cx="38" cy="1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1F802101-B035-77A9-CA0C-4A3FC9AC8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1" y="3428993"/>
            <a:ext cx="38" cy="1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47BA550-C202-35B0-AF71-E01015632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142" y="3372177"/>
            <a:ext cx="7039677" cy="255125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1D2B257-863E-ACE1-CCF4-0E985FD6F6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9489" y="1189216"/>
            <a:ext cx="7176329" cy="2644515"/>
          </a:xfrm>
          <a:prstGeom prst="rect">
            <a:avLst/>
          </a:prstGeom>
        </p:spPr>
      </p:pic>
      <p:sp>
        <p:nvSpPr>
          <p:cNvPr id="4" name="テキスト プレースホルダー 4">
            <a:extLst>
              <a:ext uri="{FF2B5EF4-FFF2-40B4-BE49-F238E27FC236}">
                <a16:creationId xmlns:a16="http://schemas.microsoft.com/office/drawing/2014/main" id="{928B5DC9-C34E-094D-9CC0-3870A8BB0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929" y="649742"/>
            <a:ext cx="7945582" cy="600895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スクールカウンセラーや教育相談に相談したことがない理由は。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7810214-196E-57C7-A829-67043BB373F6}"/>
              </a:ext>
            </a:extLst>
          </p:cNvPr>
          <p:cNvSpPr/>
          <p:nvPr/>
        </p:nvSpPr>
        <p:spPr>
          <a:xfrm>
            <a:off x="2211977" y="1949221"/>
            <a:ext cx="7039677" cy="140278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C95313F0-0098-A6E9-9D31-716DA705BF8D}"/>
              </a:ext>
            </a:extLst>
          </p:cNvPr>
          <p:cNvSpPr/>
          <p:nvPr/>
        </p:nvSpPr>
        <p:spPr>
          <a:xfrm>
            <a:off x="2211977" y="4148278"/>
            <a:ext cx="7039677" cy="10420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" name="吹き出し: 円形 1">
            <a:extLst>
              <a:ext uri="{FF2B5EF4-FFF2-40B4-BE49-F238E27FC236}">
                <a16:creationId xmlns:a16="http://schemas.microsoft.com/office/drawing/2014/main" id="{88BBE0A2-F2F5-7543-4356-50994020ED79}"/>
              </a:ext>
            </a:extLst>
          </p:cNvPr>
          <p:cNvSpPr/>
          <p:nvPr/>
        </p:nvSpPr>
        <p:spPr>
          <a:xfrm>
            <a:off x="9615818" y="248658"/>
            <a:ext cx="2188675" cy="1341643"/>
          </a:xfrm>
          <a:prstGeom prst="wedgeEllipseCallout">
            <a:avLst>
              <a:gd name="adj1" fmla="val -39931"/>
              <a:gd name="adj2" fmla="val 5600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保護者意見</a:t>
            </a:r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テキスト プレースホルダー 36">
            <a:extLst>
              <a:ext uri="{FF2B5EF4-FFF2-40B4-BE49-F238E27FC236}">
                <a16:creationId xmlns:a16="http://schemas.microsoft.com/office/drawing/2014/main" id="{DE5575D4-5623-4536-A1FD-88DC9E69B70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466593" y="2207455"/>
            <a:ext cx="1351811" cy="109728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18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相談機関</a:t>
            </a:r>
          </a:p>
        </p:txBody>
      </p:sp>
      <p:pic>
        <p:nvPicPr>
          <p:cNvPr id="18" name="図プレースホルダー 17" descr="白い鉢に植えられた多肉植物の写真&#10;">
            <a:extLst>
              <a:ext uri="{FF2B5EF4-FFF2-40B4-BE49-F238E27FC236}">
                <a16:creationId xmlns:a16="http://schemas.microsoft.com/office/drawing/2014/main" id="{02723B88-7DAA-44B0-BC66-1F112DBA6E5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2196543"/>
            <a:ext cx="1106424" cy="1106424"/>
          </a:xfrm>
        </p:spPr>
      </p:pic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777BB92B-9C2F-4032-B64E-458859DF6B4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813048" y="2207455"/>
            <a:ext cx="3657600" cy="1097280"/>
          </a:xfrm>
          <a:ln>
            <a:noFill/>
          </a:ln>
        </p:spPr>
        <p:txBody>
          <a:bodyPr rtlCol="0"/>
          <a:lstStyle/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誰に相談できるのか</a:t>
            </a:r>
            <a:endParaRPr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どこで相談できるのか</a:t>
            </a:r>
            <a:endParaRPr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何を相談できるのか</a:t>
            </a: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4C713243-B120-4978-9267-A70B93886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70648" y="2207455"/>
            <a:ext cx="3657600" cy="1097280"/>
          </a:xfrm>
        </p:spPr>
        <p:txBody>
          <a:bodyPr rtlCol="0">
            <a:noAutofit/>
          </a:bodyPr>
          <a:lstStyle/>
          <a:p>
            <a:pPr rtl="0"/>
            <a:r>
              <a:rPr lang="ja-JP" altLang="en-US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スクールカウンセラー</a:t>
            </a:r>
            <a:endParaRPr lang="en-US" altLang="ja-JP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スクールソーシャルワーカー</a:t>
            </a:r>
            <a:endParaRPr lang="en-US" altLang="ja-JP" noProof="1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noProof="1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教育相談（電話・来所）</a:t>
            </a:r>
          </a:p>
        </p:txBody>
      </p:sp>
      <p:sp>
        <p:nvSpPr>
          <p:cNvPr id="38" name="テキスト プレースホルダー 37">
            <a:extLst>
              <a:ext uri="{FF2B5EF4-FFF2-40B4-BE49-F238E27FC236}">
                <a16:creationId xmlns:a16="http://schemas.microsoft.com/office/drawing/2014/main" id="{9AB7232E-DE0F-4109-BB7B-0865DD7888E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466592" y="3559605"/>
            <a:ext cx="1353313" cy="109728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18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居場所</a:t>
            </a:r>
          </a:p>
        </p:txBody>
      </p:sp>
      <p:pic>
        <p:nvPicPr>
          <p:cNvPr id="20" name="図プレースホルダー 19" descr="さまざまな多肉植物を上から撮った写真">
            <a:extLst>
              <a:ext uri="{FF2B5EF4-FFF2-40B4-BE49-F238E27FC236}">
                <a16:creationId xmlns:a16="http://schemas.microsoft.com/office/drawing/2014/main" id="{117F462D-33B3-4F83-A197-62750015DDDF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3555033"/>
            <a:ext cx="1106424" cy="1106424"/>
          </a:xfrm>
        </p:spPr>
      </p:pic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5F193562-19B1-4623-A459-077D94AB03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813048" y="3559605"/>
            <a:ext cx="3657600" cy="1097280"/>
          </a:xfrm>
        </p:spPr>
        <p:txBody>
          <a:bodyPr rtlCol="0"/>
          <a:lstStyle/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どのような支援が受けられるのか</a:t>
            </a:r>
            <a:endParaRPr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どんな場所か知りたい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B04251DE-984F-4F96-B658-96234EEBAA6C}"/>
              </a:ext>
            </a:extLst>
          </p:cNvPr>
          <p:cNvSpPr>
            <a:spLocks noGrp="1"/>
          </p:cNvSpPr>
          <p:nvPr>
            <p:ph sz="half" idx="38"/>
          </p:nvPr>
        </p:nvSpPr>
        <p:spPr>
          <a:xfrm>
            <a:off x="7470648" y="3559605"/>
            <a:ext cx="3657600" cy="1097280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教育支援センター（分室含む）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校内教育支援センター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フリースクール</a:t>
            </a:r>
            <a:r>
              <a:rPr lang="en-US" altLang="ja-JP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/</a:t>
            </a:r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（特例校）</a:t>
            </a:r>
          </a:p>
        </p:txBody>
      </p:sp>
      <p:sp>
        <p:nvSpPr>
          <p:cNvPr id="39" name="テキスト プレースホルダー 38">
            <a:extLst>
              <a:ext uri="{FF2B5EF4-FFF2-40B4-BE49-F238E27FC236}">
                <a16:creationId xmlns:a16="http://schemas.microsoft.com/office/drawing/2014/main" id="{971325E6-8BA7-4684-9CAF-F9CC24E884D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466592" y="4905756"/>
            <a:ext cx="1353314" cy="109728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18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進学情報</a:t>
            </a:r>
          </a:p>
        </p:txBody>
      </p:sp>
      <p:pic>
        <p:nvPicPr>
          <p:cNvPr id="22" name="図プレースホルダー 21" descr="積み重ねられた写真&#10;セラミックの植木鉢">
            <a:extLst>
              <a:ext uri="{FF2B5EF4-FFF2-40B4-BE49-F238E27FC236}">
                <a16:creationId xmlns:a16="http://schemas.microsoft.com/office/drawing/2014/main" id="{9741A0BC-A474-40EB-8401-F1E47E57D13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4901184"/>
            <a:ext cx="1106424" cy="1106424"/>
          </a:xfrm>
        </p:spPr>
      </p:pic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180CE0EB-9AF8-4582-8833-ADF066F1F69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813048" y="4905756"/>
            <a:ext cx="3657600" cy="1097280"/>
          </a:xfrm>
        </p:spPr>
        <p:txBody>
          <a:bodyPr rtlCol="0"/>
          <a:lstStyle/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休んでいても高校進学できるのか</a:t>
            </a:r>
            <a:endParaRPr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どのような学校があるのか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E7443081-2C62-412D-A062-499CDB206E47}"/>
              </a:ext>
            </a:extLst>
          </p:cNvPr>
          <p:cNvSpPr>
            <a:spLocks noGrp="1"/>
          </p:cNvSpPr>
          <p:nvPr>
            <p:ph sz="half" idx="41"/>
          </p:nvPr>
        </p:nvSpPr>
        <p:spPr>
          <a:xfrm>
            <a:off x="7470648" y="4905756"/>
            <a:ext cx="3657600" cy="1097280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サポート校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通信制高校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チャレンジ校等々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DAE2ADF-7F82-4651-9A28-7A902C9BD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n-ZA" altLang="ja-JP" sz="18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15</a:t>
            </a:fld>
            <a:endParaRPr lang="ja-JP" altLang="en-ZA" sz="18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4" name="タイトル 113">
            <a:extLst>
              <a:ext uri="{FF2B5EF4-FFF2-40B4-BE49-F238E27FC236}">
                <a16:creationId xmlns:a16="http://schemas.microsoft.com/office/drawing/2014/main" id="{6995B2A1-4F72-48EE-BA20-8B2BA762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010" y="1101377"/>
            <a:ext cx="10515600" cy="840296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子どもと保護者が必要な情報</a:t>
            </a:r>
          </a:p>
        </p:txBody>
      </p:sp>
    </p:spTree>
    <p:extLst>
      <p:ext uri="{BB962C8B-B14F-4D97-AF65-F5344CB8AC3E}">
        <p14:creationId xmlns:p14="http://schemas.microsoft.com/office/powerpoint/2010/main" val="738410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プレースホルダー 10">
            <a:extLst>
              <a:ext uri="{FF2B5EF4-FFF2-40B4-BE49-F238E27FC236}">
                <a16:creationId xmlns:a16="http://schemas.microsoft.com/office/drawing/2014/main" id="{459B1A97-8AE3-46EB-5D35-30E38A628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" b="1237"/>
          <a:stretch/>
        </p:blipFill>
        <p:spPr>
          <a:xfrm>
            <a:off x="3175" y="4572000"/>
            <a:ext cx="12188825" cy="2286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22" y="1106945"/>
            <a:ext cx="5008478" cy="64740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情報の届け方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79" y="2129856"/>
            <a:ext cx="3203579" cy="1059924"/>
          </a:xfrm>
          <a:solidFill>
            <a:schemeClr val="accent2">
              <a:alpha val="50000"/>
            </a:scheme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/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ホームページにおける</a:t>
            </a:r>
            <a:endParaRPr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集約情報の発信</a:t>
            </a:r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95593" y="3191256"/>
            <a:ext cx="3200400" cy="3044081"/>
          </a:xfrm>
          <a:solidFill>
            <a:schemeClr val="bg1"/>
          </a:solidFill>
          <a:ln>
            <a:solidFill>
              <a:schemeClr val="accent2"/>
            </a:solidFill>
          </a:ln>
        </p:spPr>
        <p:txBody>
          <a:bodyPr lIns="182880" tIns="182880" rIns="182880" rtlCol="0" anchor="t" anchorCtr="0">
            <a:noAutofit/>
          </a:bodyPr>
          <a:lstStyle/>
          <a:p>
            <a:pPr algn="l" rtl="0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教育センターのホームページに、不登校に特化したページを作成します。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 rtl="0"/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 rtl="0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・相談先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 rtl="0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・教育支援センター等居場所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 rtl="0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（・フリースクール情報）</a:t>
            </a:r>
          </a:p>
        </p:txBody>
      </p:sp>
      <p:sp>
        <p:nvSpPr>
          <p:cNvPr id="21" name="テキスト プレースホルダー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25274" y="2129856"/>
            <a:ext cx="3200400" cy="1059924"/>
          </a:xfrm>
          <a:solidFill>
            <a:schemeClr val="accent2">
              <a:alpha val="50000"/>
            </a:schemeClr>
          </a:solidFill>
          <a:ln>
            <a:solidFill>
              <a:schemeClr val="accent2"/>
            </a:solidFill>
          </a:ln>
        </p:spPr>
        <p:txBody>
          <a:bodyPr rtlCol="0">
            <a:normAutofit/>
          </a:bodyPr>
          <a:lstStyle/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不登校に特化した</a:t>
            </a:r>
            <a:endParaRPr lang="en-US" altLang="ja-JP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リーフレットの配付</a:t>
            </a:r>
          </a:p>
        </p:txBody>
      </p:sp>
      <p:sp>
        <p:nvSpPr>
          <p:cNvPr id="22" name="テキスト プレースホルダー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26863" y="3191256"/>
            <a:ext cx="3198811" cy="3044081"/>
          </a:xfrm>
          <a:solidFill>
            <a:schemeClr val="bg1"/>
          </a:solidFill>
          <a:ln>
            <a:solidFill>
              <a:schemeClr val="accent2"/>
            </a:solidFill>
          </a:ln>
        </p:spPr>
        <p:txBody>
          <a:bodyPr rtlCol="0" anchor="t" anchorCtr="1">
            <a:normAutofit/>
          </a:bodyPr>
          <a:lstStyle/>
          <a:p>
            <a:pPr algn="l" rtl="0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不登校に特化した保護者向けリーフレットを作成し、毎年小・中学校の新入生に配布します。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 rtl="0"/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 rtl="0"/>
            <a:r>
              <a:rPr lang="en-US" altLang="ja-JP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※</a:t>
            </a:r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内容はホームページと同じ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endParaRPr lang="ja-JP" altLang="en-US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3" name="テキスト プレースホルダー 22">
            <a:extLst>
              <a:ext uri="{FF2B5EF4-FFF2-40B4-BE49-F238E27FC236}">
                <a16:creationId xmlns:a16="http://schemas.microsoft.com/office/drawing/2014/main" id="{75D2ED3F-4593-4DAA-83A4-953C35F622C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153269" y="2129856"/>
            <a:ext cx="3200400" cy="1059924"/>
          </a:xfrm>
          <a:solidFill>
            <a:schemeClr val="accent2">
              <a:alpha val="50000"/>
            </a:schemeClr>
          </a:solidFill>
          <a:ln>
            <a:solidFill>
              <a:schemeClr val="accent2"/>
            </a:solidFill>
          </a:ln>
        </p:spPr>
        <p:txBody>
          <a:bodyPr rtlCol="0">
            <a:normAutofit/>
          </a:bodyPr>
          <a:lstStyle/>
          <a:p>
            <a:pPr rtl="0"/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保護者の会の実施</a:t>
            </a:r>
          </a:p>
        </p:txBody>
      </p:sp>
      <p:sp>
        <p:nvSpPr>
          <p:cNvPr id="100" name="スライド番号プレースホルダー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sz="20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16</a:t>
            </a:fld>
            <a:endParaRPr lang="ja-JP" altLang="en-US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" name="テキスト プレースホルダー 21">
            <a:extLst>
              <a:ext uri="{FF2B5EF4-FFF2-40B4-BE49-F238E27FC236}">
                <a16:creationId xmlns:a16="http://schemas.microsoft.com/office/drawing/2014/main" id="{B64E91E7-2FBF-8B39-5C8D-96064164E4E4}"/>
              </a:ext>
            </a:extLst>
          </p:cNvPr>
          <p:cNvSpPr txBox="1">
            <a:spLocks/>
          </p:cNvSpPr>
          <p:nvPr/>
        </p:nvSpPr>
        <p:spPr>
          <a:xfrm>
            <a:off x="8154859" y="3191256"/>
            <a:ext cx="3269144" cy="304408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182880" tIns="182880" rIns="182880" bIns="45720" rtlCol="0" anchor="t" anchorCtr="1">
            <a:no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保護者同士の情報交換やピアサポート</a:t>
            </a:r>
            <a:r>
              <a:rPr lang="en-US" altLang="ja-JP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*</a:t>
            </a:r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のため、保護者が集まれる機会をつくります。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/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algn="l"/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＊専門家ではなく、同じような悩みや経験をもつ者同士がサポートしあうこと。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lang="ja-JP" altLang="en-US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8071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FA7AB109-D696-F27C-BD95-5BEBCF3AC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370" y="1322049"/>
            <a:ext cx="5538865" cy="761683"/>
          </a:xfrm>
        </p:spPr>
        <p:txBody>
          <a:bodyPr rtlCol="0" anchor="ctr">
            <a:normAutofit/>
          </a:bodyPr>
          <a:lstStyle/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次回の委員会について</a:t>
            </a: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0ADE49E-7CC1-6704-5852-FAE992A0EE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6988" y="2555876"/>
            <a:ext cx="4953000" cy="2094502"/>
          </a:xfrm>
        </p:spPr>
        <p:txBody>
          <a:bodyPr rtlCol="0">
            <a:normAutofit/>
          </a:bodyPr>
          <a:lstStyle/>
          <a:p>
            <a:pPr rtl="0">
              <a:lnSpc>
                <a:spcPct val="140000"/>
              </a:lnSpc>
              <a:spcAft>
                <a:spcPts val="600"/>
              </a:spcAft>
            </a:pPr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年間予定を変更し、</a:t>
            </a:r>
            <a:r>
              <a:rPr lang="en-US" altLang="ja-JP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</a:t>
            </a:r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月実施予定です。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>
              <a:lnSpc>
                <a:spcPct val="140000"/>
              </a:lnSpc>
              <a:spcAft>
                <a:spcPts val="600"/>
              </a:spcAft>
            </a:pP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>
              <a:lnSpc>
                <a:spcPct val="140000"/>
              </a:lnSpc>
              <a:spcAft>
                <a:spcPts val="600"/>
              </a:spcAft>
            </a:pPr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「アクションプラン（案）の検討」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>
              <a:lnSpc>
                <a:spcPct val="140000"/>
              </a:lnSpc>
              <a:spcAft>
                <a:spcPts val="600"/>
              </a:spcAft>
            </a:pPr>
            <a:r>
              <a:rPr lang="en-US" altLang="ja-JP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資料を事前送付します。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B697A5-63AE-CFF2-701C-13C0448C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 anchor="ctr">
            <a:noAutofit/>
          </a:bodyPr>
          <a:lstStyle/>
          <a:p>
            <a:pPr rtl="0">
              <a:spcAft>
                <a:spcPts val="600"/>
              </a:spcAft>
            </a:pPr>
            <a:fld id="{58FB4751-880F-D840-AAA9-3A15815CC996}" type="slidenum">
              <a:rPr lang="en-US" altLang="ja-JP" sz="20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>
                <a:spcAft>
                  <a:spcPts val="600"/>
                </a:spcAft>
              </a:pPr>
              <a:t>17</a:t>
            </a:fld>
            <a:endParaRPr lang="ja-JP" altLang="en-US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4" name="図プレースホルダー 5" descr="店舗のショー ウィンドウに近日開店のサインを掲げている男性の写真">
            <a:extLst>
              <a:ext uri="{FF2B5EF4-FFF2-40B4-BE49-F238E27FC236}">
                <a16:creationId xmlns:a16="http://schemas.microsoft.com/office/drawing/2014/main" id="{E1FD27E0-DC5E-5F1D-40EB-BF748ACD88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68"/>
          <a:stretch/>
        </p:blipFill>
        <p:spPr>
          <a:xfrm>
            <a:off x="387927" y="1371600"/>
            <a:ext cx="563727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0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771" y="767593"/>
            <a:ext cx="6505889" cy="602648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協議事項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086" y="1699515"/>
            <a:ext cx="5509130" cy="820757"/>
          </a:xfrm>
        </p:spPr>
        <p:txBody>
          <a:bodyPr vert="horz" lIns="91440" tIns="45720" rIns="91440" bIns="45720" rtlCol="0" anchor="b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１　「町田の教育に関するアンケート調査」</a:t>
            </a:r>
            <a:endParaRPr lang="en-US" altLang="ja-JP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等について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6091E26-6697-4FFA-91DC-FF5001DDE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33660" y="1699515"/>
            <a:ext cx="4114800" cy="457200"/>
          </a:xfrm>
        </p:spPr>
        <p:txBody>
          <a:bodyPr rtlCol="0" anchor="b">
            <a:norm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３　保護者支援について</a:t>
            </a:r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60FC76B-FDDE-4574-85B7-495FBA6F90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00394" y="2576172"/>
            <a:ext cx="4114800" cy="914400"/>
          </a:xfrm>
        </p:spPr>
        <p:txBody>
          <a:bodyPr rtlCol="0"/>
          <a:lstStyle/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・アンケート結果紹介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2024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年度調査案について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F88255-7F56-4B30-96C2-60927A377B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9001" y="2239013"/>
            <a:ext cx="4114799" cy="980050"/>
          </a:xfrm>
        </p:spPr>
        <p:txBody>
          <a:bodyPr rtlCol="0"/>
          <a:lstStyle/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・子どもと保護者に必要な情報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・情報の届け方</a:t>
            </a: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D32255BC-C6D7-45F4-AA99-1EBC2D1ABC4D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12086" y="3534975"/>
            <a:ext cx="5291416" cy="457200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２　不登校施策の全体像について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4A05B1DF-9A99-47CA-BA3D-7881266BCC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7980" y="4128962"/>
            <a:ext cx="7096454" cy="1760623"/>
          </a:xfrm>
        </p:spPr>
        <p:txBody>
          <a:bodyPr rtlCol="0"/>
          <a:lstStyle/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・「学校に行く子も行かない子も、安心して育つまちだ」</a:t>
            </a:r>
            <a:endParaRPr lang="en-US" altLang="ja-JP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・新たな学びの場とつながる仕組み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校内専門職の活用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</a:p>
          <a:p>
            <a:pPr rtl="0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・次年度の教育支援センター運営について</a:t>
            </a:r>
          </a:p>
        </p:txBody>
      </p:sp>
      <p:sp>
        <p:nvSpPr>
          <p:cNvPr id="46" name="スライド番号プレースホルダー 45">
            <a:extLst>
              <a:ext uri="{FF2B5EF4-FFF2-40B4-BE49-F238E27FC236}">
                <a16:creationId xmlns:a16="http://schemas.microsoft.com/office/drawing/2014/main" id="{B057FC65-DE77-429F-8B3E-E77AD3578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sz="20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2</a:t>
            </a:fld>
            <a:endParaRPr lang="ja-JP" altLang="en-US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441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08" y="665439"/>
            <a:ext cx="11869783" cy="713867"/>
          </a:xfrm>
        </p:spPr>
        <p:txBody>
          <a:bodyPr rtlCol="0">
            <a:noAutofit/>
          </a:bodyPr>
          <a:lstStyle/>
          <a:p>
            <a:pPr rtl="0"/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１「町田市の教育に関するアンケート調査」等について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948" y="1682204"/>
            <a:ext cx="11421015" cy="1341644"/>
          </a:xfrm>
        </p:spPr>
        <p:txBody>
          <a:bodyPr rtlCol="0">
            <a:noAutofit/>
          </a:bodyPr>
          <a:lstStyle/>
          <a:p>
            <a:pPr rtl="0"/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【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調査の概要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】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町田市在住の小・中学生、保護者及び、町田市小中学校に勤める教員を対象に、現状及びニーズを把握し、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『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（仮称）町田市教育プラン　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2024-2028』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を策定するための基礎資料とすることを目的として</a:t>
            </a:r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2022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年実施。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n-ZA" altLang="ja-JP" sz="200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3</a:t>
            </a:fld>
            <a:endParaRPr lang="ja-JP" altLang="en-ZA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B0478B24-2456-C69B-CE62-2E1365195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322" y="3151909"/>
            <a:ext cx="8784751" cy="3481982"/>
          </a:xfrm>
          <a:prstGeom prst="rect">
            <a:avLst/>
          </a:prstGeom>
        </p:spPr>
      </p:pic>
      <p:sp>
        <p:nvSpPr>
          <p:cNvPr id="20" name="楕円 19">
            <a:extLst>
              <a:ext uri="{FF2B5EF4-FFF2-40B4-BE49-F238E27FC236}">
                <a16:creationId xmlns:a16="http://schemas.microsoft.com/office/drawing/2014/main" id="{6060C74A-B44D-79E4-5EA8-D08CDEAC5797}"/>
              </a:ext>
            </a:extLst>
          </p:cNvPr>
          <p:cNvSpPr/>
          <p:nvPr/>
        </p:nvSpPr>
        <p:spPr>
          <a:xfrm>
            <a:off x="9387841" y="5983249"/>
            <a:ext cx="727654" cy="7462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02B7D713-A3D1-70A1-BCF0-76FD8C927849}"/>
              </a:ext>
            </a:extLst>
          </p:cNvPr>
          <p:cNvSpPr/>
          <p:nvPr/>
        </p:nvSpPr>
        <p:spPr>
          <a:xfrm>
            <a:off x="3375372" y="6215947"/>
            <a:ext cx="1377473" cy="5460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AB84A50D-E265-20A4-EC85-D6F3D25225EA}"/>
              </a:ext>
            </a:extLst>
          </p:cNvPr>
          <p:cNvSpPr/>
          <p:nvPr/>
        </p:nvSpPr>
        <p:spPr>
          <a:xfrm>
            <a:off x="9546376" y="2625634"/>
            <a:ext cx="2188675" cy="1341643"/>
          </a:xfrm>
          <a:prstGeom prst="wedgeEllipseCallout">
            <a:avLst>
              <a:gd name="adj1" fmla="val -24016"/>
              <a:gd name="adj2" fmla="val 6185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教員意見</a:t>
            </a:r>
          </a:p>
        </p:txBody>
      </p:sp>
    </p:spTree>
    <p:extLst>
      <p:ext uri="{BB962C8B-B14F-4D97-AF65-F5344CB8AC3E}">
        <p14:creationId xmlns:p14="http://schemas.microsoft.com/office/powerpoint/2010/main" val="1463392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0E0B19-12DD-8CE2-2125-2EC9B815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altLang="ja-JP" sz="200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/>
              <a:t>4</a:t>
            </a:fld>
            <a:endParaRPr lang="ja-JP" altLang="en-US" sz="200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1C62FC6-FC72-CFED-BFBE-5318C3AEA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99" y="136526"/>
            <a:ext cx="10717501" cy="304574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7791EDE2-091B-B2C7-4EEE-24C9E2582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99" y="3494367"/>
            <a:ext cx="10919402" cy="2284361"/>
          </a:xfrm>
          <a:prstGeom prst="rect">
            <a:avLst/>
          </a:prstGeom>
        </p:spPr>
      </p:pic>
      <p:sp>
        <p:nvSpPr>
          <p:cNvPr id="20" name="楕円 19">
            <a:extLst>
              <a:ext uri="{FF2B5EF4-FFF2-40B4-BE49-F238E27FC236}">
                <a16:creationId xmlns:a16="http://schemas.microsoft.com/office/drawing/2014/main" id="{2F528CC0-67BE-DAA1-0F95-D4D432BC0B6F}"/>
              </a:ext>
            </a:extLst>
          </p:cNvPr>
          <p:cNvSpPr/>
          <p:nvPr/>
        </p:nvSpPr>
        <p:spPr>
          <a:xfrm>
            <a:off x="10351680" y="2306803"/>
            <a:ext cx="696687" cy="7462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9CB9B795-C4A3-CEED-8701-6902E6047CEA}"/>
              </a:ext>
            </a:extLst>
          </p:cNvPr>
          <p:cNvSpPr/>
          <p:nvPr/>
        </p:nvSpPr>
        <p:spPr>
          <a:xfrm>
            <a:off x="2916406" y="4904245"/>
            <a:ext cx="1674066" cy="9427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6AEBEA07-8A89-5ED6-45EE-FDC4E671896B}"/>
              </a:ext>
            </a:extLst>
          </p:cNvPr>
          <p:cNvSpPr/>
          <p:nvPr/>
        </p:nvSpPr>
        <p:spPr>
          <a:xfrm>
            <a:off x="4163224" y="2258832"/>
            <a:ext cx="854495" cy="530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" name="吹き出し: 円形 2">
            <a:extLst>
              <a:ext uri="{FF2B5EF4-FFF2-40B4-BE49-F238E27FC236}">
                <a16:creationId xmlns:a16="http://schemas.microsoft.com/office/drawing/2014/main" id="{AABA3AF1-2510-902F-78EF-E6CE5382D6C5}"/>
              </a:ext>
            </a:extLst>
          </p:cNvPr>
          <p:cNvSpPr/>
          <p:nvPr/>
        </p:nvSpPr>
        <p:spPr>
          <a:xfrm>
            <a:off x="114993" y="1338260"/>
            <a:ext cx="2188675" cy="1341643"/>
          </a:xfrm>
          <a:prstGeom prst="wedgeEllipseCallout">
            <a:avLst>
              <a:gd name="adj1" fmla="val 51584"/>
              <a:gd name="adj2" fmla="val 391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教員意見</a:t>
            </a:r>
          </a:p>
        </p:txBody>
      </p:sp>
    </p:spTree>
    <p:extLst>
      <p:ext uri="{BB962C8B-B14F-4D97-AF65-F5344CB8AC3E}">
        <p14:creationId xmlns:p14="http://schemas.microsoft.com/office/powerpoint/2010/main" val="56491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602" y="363930"/>
            <a:ext cx="6336337" cy="679903"/>
          </a:xfrm>
        </p:spPr>
        <p:txBody>
          <a:bodyPr rtlCol="0">
            <a:noAutofit/>
          </a:bodyPr>
          <a:lstStyle/>
          <a:p>
            <a:pPr rtl="0"/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当事者調査について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421587F-8DFD-4A31-9931-8A346A92D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92" y="4273041"/>
            <a:ext cx="2733002" cy="457200"/>
          </a:xfrm>
        </p:spPr>
        <p:txBody>
          <a:bodyPr vert="horz" lIns="91440" tIns="45720" rIns="91440" bIns="45720" rtlCol="0" anchor="b">
            <a:no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不登校施策の基礎資料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8183BF95-E7F3-4EE1-B00F-DD0C3874B2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602" y="4848383"/>
            <a:ext cx="2635838" cy="1507967"/>
          </a:xfrm>
        </p:spPr>
        <p:txBody>
          <a:bodyPr rtlCol="0"/>
          <a:lstStyle/>
          <a:p>
            <a:pPr rtl="0"/>
            <a:r>
              <a:rPr lang="ja-JP" altLang="en-US" sz="1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不登校の状態にある児童・生徒・保護者を対象に、不登校の実態や支援の利用状況、支援ニーズ等を調査する。</a:t>
            </a:r>
            <a:endParaRPr lang="en-US" altLang="ja-JP" sz="16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CE35F392-E7EE-41F8-98DE-C44067B4577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649433" y="3959629"/>
            <a:ext cx="3364404" cy="371072"/>
          </a:xfrm>
        </p:spPr>
        <p:txBody>
          <a:bodyPr rtlCol="0">
            <a:normAutofit/>
          </a:bodyPr>
          <a:lstStyle/>
          <a:p>
            <a:pPr rtl="0"/>
            <a:r>
              <a:rPr lang="en-US" altLang="ja-JP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2025</a:t>
            </a:r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年度施策に向けた提言</a:t>
            </a: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413C481E-7E52-4079-A038-14B612438D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89902" y="4504181"/>
            <a:ext cx="3483466" cy="1217688"/>
          </a:xfrm>
        </p:spPr>
        <p:txBody>
          <a:bodyPr rtlCol="0"/>
          <a:lstStyle/>
          <a:p>
            <a:pPr rtl="0"/>
            <a:r>
              <a:rPr lang="ja-JP" altLang="en-US" sz="1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・校内教育支援センターの拡充</a:t>
            </a:r>
            <a:endParaRPr lang="en-US" altLang="ja-JP" sz="16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1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・不登校特例校（分教室）の取組</a:t>
            </a:r>
            <a:endParaRPr lang="en-US" altLang="ja-JP" sz="16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1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・アクションプラン改訂</a:t>
            </a:r>
          </a:p>
          <a:p>
            <a:pPr rtl="0"/>
            <a:endParaRPr lang="ja-JP" altLang="en-US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374AEC8-628D-47F9-86A0-CB3CACB4A8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53047" y="4359041"/>
            <a:ext cx="2352873" cy="1507967"/>
          </a:xfrm>
          <a:ln>
            <a:solidFill>
              <a:schemeClr val="tx1"/>
            </a:solidFill>
            <a:prstDash val="sysDash"/>
          </a:ln>
        </p:spPr>
        <p:txBody>
          <a:bodyPr rtlCol="0"/>
          <a:lstStyle/>
          <a:p>
            <a:r>
              <a:rPr lang="en-US" altLang="ja-JP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※</a:t>
            </a:r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注意点</a:t>
            </a:r>
            <a:endParaRPr lang="en-US" altLang="ja-JP" sz="16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pPr rtl="0"/>
            <a:r>
              <a:rPr lang="ja-JP" altLang="en-US" sz="1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調査が侵襲的とならないよう、調査対象者や調査手法について慎重に検討する。</a:t>
            </a:r>
          </a:p>
        </p:txBody>
      </p:sp>
      <p:pic>
        <p:nvPicPr>
          <p:cNvPr id="49" name="図プレースホルダー 48" descr="掛け布の写真&#10;空白の店舗看板 ">
            <a:extLst>
              <a:ext uri="{FF2B5EF4-FFF2-40B4-BE49-F238E27FC236}">
                <a16:creationId xmlns:a16="http://schemas.microsoft.com/office/drawing/2014/main" id="{B8051AFC-7B94-447D-9205-4C3C5DF021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8031" y="365125"/>
            <a:ext cx="2394685" cy="2613554"/>
          </a:xfr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6091DD-F2E6-43D6-BD3D-FDB5B294D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3398" y="6356350"/>
            <a:ext cx="9144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/>
              <a:t>5</a:t>
            </a:fld>
            <a:endParaRPr lang="ja-JP" altLang="en-US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A8A9BF88-37A2-4295-9121-C40F6B716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 rot="463765">
            <a:off x="9848207" y="1778127"/>
            <a:ext cx="1610464" cy="456883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予算要求中</a:t>
            </a:r>
          </a:p>
        </p:txBody>
      </p:sp>
      <p:sp>
        <p:nvSpPr>
          <p:cNvPr id="7" name="テキスト プレースホルダー 12">
            <a:extLst>
              <a:ext uri="{FF2B5EF4-FFF2-40B4-BE49-F238E27FC236}">
                <a16:creationId xmlns:a16="http://schemas.microsoft.com/office/drawing/2014/main" id="{02164700-4BB9-F9D8-AD9B-6E9A09F7637D}"/>
              </a:ext>
            </a:extLst>
          </p:cNvPr>
          <p:cNvSpPr txBox="1">
            <a:spLocks/>
          </p:cNvSpPr>
          <p:nvPr/>
        </p:nvSpPr>
        <p:spPr>
          <a:xfrm>
            <a:off x="4057275" y="4257970"/>
            <a:ext cx="1686457" cy="4873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000" b="0" kern="12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1917AFDA-11E1-00BD-8723-609EE067A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38" y="1102904"/>
            <a:ext cx="3364404" cy="3051995"/>
          </a:xfrm>
          <a:prstGeom prst="rect">
            <a:avLst/>
          </a:prstGeom>
        </p:spPr>
      </p:pic>
      <p:pic>
        <p:nvPicPr>
          <p:cNvPr id="18" name="グラフィックス 17" descr="矢印: 反時計回りの曲線 枠線">
            <a:extLst>
              <a:ext uri="{FF2B5EF4-FFF2-40B4-BE49-F238E27FC236}">
                <a16:creationId xmlns:a16="http://schemas.microsoft.com/office/drawing/2014/main" id="{67CBB591-0390-D10A-E67E-EA2B4CB32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501208">
            <a:off x="5501070" y="2776678"/>
            <a:ext cx="1876584" cy="187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87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1">
            <a:extLst>
              <a:ext uri="{FF2B5EF4-FFF2-40B4-BE49-F238E27FC236}">
                <a16:creationId xmlns:a16="http://schemas.microsoft.com/office/drawing/2014/main" id="{7A0D4AC4-CA3C-2BE3-B5B8-ECF6AC1A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17" y="423158"/>
            <a:ext cx="10515600" cy="877888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町田市不登校施策実態調査（案）</a:t>
            </a:r>
            <a:endParaRPr lang="en-US" sz="36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5" name="オンライン イメージ プレースホルダー 84" descr="虫眼鏡のアウトライン">
            <a:extLst>
              <a:ext uri="{FF2B5EF4-FFF2-40B4-BE49-F238E27FC236}">
                <a16:creationId xmlns:a16="http://schemas.microsoft.com/office/drawing/2014/main" id="{CFBFE882-7D55-1CB1-A388-FC648AF6A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5818" y="1432360"/>
            <a:ext cx="2286000" cy="2286000"/>
          </a:xfrm>
          <a:prstGeom prst="rect">
            <a:avLst/>
          </a:prstGeom>
          <a:ln w="95250" cap="sq">
            <a:noFill/>
          </a:ln>
        </p:spPr>
      </p:pic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CC7EEDB8-A29F-A9C8-BD7C-EACD5DB0DF5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640541" y="3718360"/>
            <a:ext cx="2286000" cy="360000"/>
          </a:xfrm>
        </p:spPr>
        <p:txBody>
          <a:bodyPr/>
          <a:lstStyle/>
          <a:p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対象</a:t>
            </a:r>
            <a:endParaRPr lang="en-US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290B9B8-A69B-AC12-3E02-FA8B45CC274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649685" y="4231128"/>
            <a:ext cx="2743200" cy="2264546"/>
          </a:xfrm>
        </p:spPr>
        <p:txBody>
          <a:bodyPr>
            <a:noAutofit/>
          </a:bodyPr>
          <a:lstStyle/>
          <a:p>
            <a:pPr algn="l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今不登校または不登校傾向にあり、町田市の不登校施策を利用中だったりフリースクール連絡会等を経由したりして、調査配付が可能な児童生徒及び保護者の方を対象とします。</a:t>
            </a:r>
            <a:endParaRPr 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6" name="図プレースホルダー 86" descr="クリップボード アイコン">
            <a:extLst>
              <a:ext uri="{FF2B5EF4-FFF2-40B4-BE49-F238E27FC236}">
                <a16:creationId xmlns:a16="http://schemas.microsoft.com/office/drawing/2014/main" id="{86F38143-B2AC-B452-C9DC-0BBED4067C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4951917" y="1432360"/>
            <a:ext cx="2286000" cy="2286000"/>
          </a:xfrm>
          <a:prstGeom prst="rect">
            <a:avLst/>
          </a:prstGeom>
          <a:ln w="95250" cap="sq">
            <a:noFill/>
          </a:ln>
        </p:spPr>
      </p:pic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BD6BE6D5-CFB6-3BF7-44BF-623FAE417BC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951917" y="3718360"/>
            <a:ext cx="2286000" cy="360000"/>
          </a:xfrm>
        </p:spPr>
        <p:txBody>
          <a:bodyPr/>
          <a:lstStyle/>
          <a:p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アンケート調査</a:t>
            </a:r>
            <a:endParaRPr lang="en-US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0" name="Text Placeholder 7">
            <a:extLst>
              <a:ext uri="{FF2B5EF4-FFF2-40B4-BE49-F238E27FC236}">
                <a16:creationId xmlns:a16="http://schemas.microsoft.com/office/drawing/2014/main" id="{8A06A0B4-70AE-8FA1-3EBB-3221DDB31E1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51917" y="4231128"/>
            <a:ext cx="2286000" cy="2125222"/>
          </a:xfrm>
        </p:spPr>
        <p:txBody>
          <a:bodyPr>
            <a:noAutofit/>
          </a:bodyPr>
          <a:lstStyle/>
          <a:p>
            <a:pPr algn="l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アンケート調査により、今利用している不登校施策や、今後利用したい施策、必要な支援や利用しにくい支援などについても伺います。</a:t>
            </a:r>
            <a:endParaRPr 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7" name="図プレースホルダー 104" descr="ヘルプ アイコン">
            <a:extLst>
              <a:ext uri="{FF2B5EF4-FFF2-40B4-BE49-F238E27FC236}">
                <a16:creationId xmlns:a16="http://schemas.microsoft.com/office/drawing/2014/main" id="{5F2F7527-9CF7-B308-484F-9C7FB8ECCA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7991856" y="1441800"/>
            <a:ext cx="2286000" cy="2286000"/>
          </a:xfrm>
          <a:prstGeom prst="rect">
            <a:avLst/>
          </a:prstGeom>
          <a:ln w="95250" cap="sq">
            <a:noFill/>
          </a:ln>
        </p:spPr>
      </p:pic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A539FF8E-148C-13E7-9A8E-9A4D5189F82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991856" y="3718360"/>
            <a:ext cx="2286000" cy="360000"/>
          </a:xfrm>
        </p:spPr>
        <p:txBody>
          <a:bodyPr/>
          <a:lstStyle/>
          <a:p>
            <a:r>
              <a:rPr lang="ja-JP" altLang="en-US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ヒアリング</a:t>
            </a:r>
            <a:endParaRPr lang="en-US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72" name="Text Placeholder 10">
            <a:extLst>
              <a:ext uri="{FF2B5EF4-FFF2-40B4-BE49-F238E27FC236}">
                <a16:creationId xmlns:a16="http://schemas.microsoft.com/office/drawing/2014/main" id="{7264AB95-1B03-63EA-50EA-7A22475253F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991855" y="4231127"/>
            <a:ext cx="2550459" cy="2123793"/>
          </a:xfrm>
        </p:spPr>
        <p:txBody>
          <a:bodyPr>
            <a:noAutofit/>
          </a:bodyPr>
          <a:lstStyle/>
          <a:p>
            <a:pPr algn="l"/>
            <a:r>
              <a:rPr lang="ja-JP" altLang="en-US" sz="20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アンケート調査の回答者の中から、ヒアリング調査の協力者を募ります。ヒアリングでは、不登校の経緯や現在気がかりなこと等、カウンセラーが聞き取ります。</a:t>
            </a:r>
            <a:endParaRPr lang="en-US" sz="20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AA0021-FDF7-D0AE-94D9-07F3398919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anchor="ctr">
            <a:no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en-US" altLang="ja-JP" sz="2000" noProof="0" smtClean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pPr rtl="0">
                <a:spcAft>
                  <a:spcPts val="600"/>
                </a:spcAft>
              </a:pPr>
              <a:t>6</a:t>
            </a:fld>
            <a:endParaRPr lang="ja-JP" altLang="en-US" sz="2000" noProof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532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0EC70374-A7F5-AC62-CCDE-A9E2D4C2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895" y="2716173"/>
            <a:ext cx="9972210" cy="3265611"/>
          </a:xfrm>
        </p:spPr>
        <p:txBody>
          <a:bodyPr>
            <a:noAutofit/>
          </a:bodyPr>
          <a:lstStyle/>
          <a:p>
            <a:pPr algn="l"/>
            <a:r>
              <a:rPr lang="ja-JP" altLang="en-US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町田市では、子どもの登校状態に係わらず、将来的な自立に必要な学びの機会が得られるよう支援します。この学びには基礎学力だけでなく、人と関わるコミュニケーションスキルや社会生活上必要なソーシャルスキル、適切な進路選択などを含みます。</a:t>
            </a:r>
            <a:br>
              <a:rPr lang="ja-JP" altLang="ja-JP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</a:br>
            <a:r>
              <a:rPr lang="ja-JP" altLang="ja-JP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　</a:t>
            </a:r>
            <a:br>
              <a:rPr lang="en-US" altLang="ja-JP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</a:br>
            <a:r>
              <a:rPr lang="ja-JP" altLang="en-US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solidFill>
                  <a:schemeClr val="tx1"/>
                </a:solidFill>
                <a:effectLst/>
                <a:latin typeface="游明朝" panose="02020400000000000000" pitchFamily="18" charset="-128"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不登校は学校を休んでいる「状態」を表す言葉に過ぎず、子どもたちは不登校というプロセスを経て、それぞれの自立に向かいます。町田市では、不登校支援は子どもの育ちを支えるプロセス支援であると捉え、相談先や学びの場等に繋ぎ、継続的な支援を行います。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9F06B7-8629-5113-783C-990AB8A31F6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n-US" altLang="ja-JP" noProof="0" smtClean="0">
                <a:solidFill>
                  <a:schemeClr val="tx1"/>
                </a:solidFill>
              </a:rPr>
              <a:t>7</a:t>
            </a:fld>
            <a:endParaRPr lang="ja-JP" altLang="en-US" noProof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69E542-B1A1-1722-79B7-1A631152A551}"/>
              </a:ext>
            </a:extLst>
          </p:cNvPr>
          <p:cNvSpPr txBox="1">
            <a:spLocks/>
          </p:cNvSpPr>
          <p:nvPr/>
        </p:nvSpPr>
        <p:spPr>
          <a:xfrm>
            <a:off x="2063932" y="422495"/>
            <a:ext cx="7689668" cy="7096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36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２　不登校施策の全体像について</a:t>
            </a:r>
            <a:endParaRPr lang="en-US" sz="36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361FED82-DF6E-4EA0-B710-FF752B8EA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2709"/>
            <a:ext cx="8020207" cy="931817"/>
          </a:xfrm>
          <a:prstGeom prst="rect">
            <a:avLst/>
          </a:prstGeom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C0FBE072-2E4B-E671-0B04-A283A3DE9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755" y="1804914"/>
            <a:ext cx="7438092" cy="386957"/>
          </a:xfrm>
        </p:spPr>
        <p:txBody>
          <a:bodyPr>
            <a:noAutofit/>
          </a:bodyPr>
          <a:lstStyle/>
          <a:p>
            <a:r>
              <a:rPr lang="ja-JP" altLang="ja-JP" sz="2400" dirty="0">
                <a:solidFill>
                  <a:schemeClr val="tx1"/>
                </a:solidFill>
                <a:effectLst/>
                <a:ea typeface="UD デジタル 教科書体 N-R" panose="02020400000000000000" pitchFamily="17" charset="-128"/>
                <a:cs typeface="Times New Roman" panose="02020603050405020304" pitchFamily="18" charset="0"/>
              </a:rPr>
              <a:t>学校に行く子も行かない子も、安心して育つまちだ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54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6D2544-DAA1-959B-279A-86D8D367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en-US" altLang="ja-JP" sz="3600" noProof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fld>
            <a:endParaRPr lang="ja-JP" altLang="en-US" sz="3600" noProof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1102FB5-DFE1-28BF-5544-47BAFFD16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3" y="3428989"/>
            <a:ext cx="34" cy="2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1D23614-DB73-B84D-CB58-EB8D983D5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3" y="3428989"/>
            <a:ext cx="34" cy="2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26F600-E589-8243-C5BA-058C2F556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467" y="3427170"/>
            <a:ext cx="5066" cy="366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66A865E-A1DA-2702-1DC0-2C85A7B38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467" y="3427170"/>
            <a:ext cx="5066" cy="366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D5A3306-EA27-9EE4-5267-5DC124A49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368" y="1211832"/>
            <a:ext cx="8462198" cy="54458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9556A6C-4549-3EF8-6E36-066541D31287}"/>
              </a:ext>
            </a:extLst>
          </p:cNvPr>
          <p:cNvSpPr txBox="1">
            <a:spLocks/>
          </p:cNvSpPr>
          <p:nvPr/>
        </p:nvSpPr>
        <p:spPr>
          <a:xfrm>
            <a:off x="1332445" y="534586"/>
            <a:ext cx="9957540" cy="115880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3600" dirty="0">
                <a:solidFill>
                  <a:schemeClr val="tx1"/>
                </a:solidFill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子どもの成長を支える学びを確保し、つながる仕組みを整える</a:t>
            </a:r>
            <a:endParaRPr lang="en-US" sz="3600" dirty="0">
              <a:solidFill>
                <a:schemeClr val="tx1"/>
              </a:solidFill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5966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413" y="666672"/>
            <a:ext cx="8972006" cy="1160371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36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学校と子ども・保護者、支援機関をつなぐ</a:t>
            </a:r>
            <a:br>
              <a:rPr lang="en-US" altLang="ja-JP" sz="36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lang="ja-JP" altLang="en-US" sz="36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～校内専門職の役割～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7279" y="2129856"/>
            <a:ext cx="3203579" cy="1059924"/>
          </a:xfrm>
          <a:solidFill>
            <a:schemeClr val="accent5">
              <a:alpha val="50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/>
          <a:p>
            <a:pPr rtl="0"/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学校に対して</a:t>
            </a:r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EDF55437-A2E9-41B0-8902-7FB8BCD86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95593" y="3191256"/>
            <a:ext cx="3200400" cy="2465883"/>
          </a:xfrm>
          <a:noFill/>
          <a:ln>
            <a:solidFill>
              <a:schemeClr val="tx2"/>
            </a:solidFill>
          </a:ln>
        </p:spPr>
        <p:txBody>
          <a:bodyPr lIns="182880" tIns="182880" rIns="182880" rtlCol="0" anchor="t" anchorCtr="0">
            <a:normAutofit/>
          </a:bodyPr>
          <a:lstStyle/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学校の中で適切なアセス　　メント、支援先の情報提供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✔保護者や支援機関とのスムーズな連携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教職員への研修、助言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（校内の相談体制の強化）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endParaRPr lang="ja-JP" altLang="en-US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1" name="テキスト プレースホルダー 20">
            <a:extLst>
              <a:ext uri="{FF2B5EF4-FFF2-40B4-BE49-F238E27FC236}">
                <a16:creationId xmlns:a16="http://schemas.microsoft.com/office/drawing/2014/main" id="{9F96FB0A-2A02-4DFB-8C70-412D8DF11C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25274" y="2129856"/>
            <a:ext cx="3200400" cy="1059924"/>
          </a:xfrm>
          <a:solidFill>
            <a:schemeClr val="accent4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>
            <a:normAutofit/>
          </a:bodyPr>
          <a:lstStyle/>
          <a:p>
            <a:pPr rtl="0"/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子ども・保護者に対して</a:t>
            </a:r>
          </a:p>
        </p:txBody>
      </p:sp>
      <p:sp>
        <p:nvSpPr>
          <p:cNvPr id="22" name="テキスト プレースホルダー 21">
            <a:extLst>
              <a:ext uri="{FF2B5EF4-FFF2-40B4-BE49-F238E27FC236}">
                <a16:creationId xmlns:a16="http://schemas.microsoft.com/office/drawing/2014/main" id="{CB78CA3E-425A-49FC-8D99-4000609FE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26864" y="3191256"/>
            <a:ext cx="3200400" cy="2465883"/>
          </a:xfrm>
          <a:noFill/>
          <a:ln>
            <a:solidFill>
              <a:schemeClr val="tx2"/>
            </a:solidFill>
          </a:ln>
        </p:spPr>
        <p:txBody>
          <a:bodyPr rtlCol="0" anchor="t" anchorCtr="1">
            <a:normAutofit/>
          </a:bodyPr>
          <a:lstStyle/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身近な場所で相談できる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学校や支援機関との調整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（専門職の立場で仲介）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支援機関へ紹介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（利用のハードルを下げる）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子ども自身だけでも相談が可能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 rtl="0"/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rtl="0"/>
            <a:endParaRPr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3" name="テキスト プレースホルダー 22">
            <a:extLst>
              <a:ext uri="{FF2B5EF4-FFF2-40B4-BE49-F238E27FC236}">
                <a16:creationId xmlns:a16="http://schemas.microsoft.com/office/drawing/2014/main" id="{75D2ED3F-4593-4DAA-83A4-953C35F622C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153269" y="2129856"/>
            <a:ext cx="3200400" cy="1059924"/>
          </a:xfrm>
          <a:solidFill>
            <a:schemeClr val="accent4">
              <a:lumMod val="75000"/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/>
          <a:lstStyle/>
          <a:p>
            <a:pPr rtl="0"/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支援機関に対して</a:t>
            </a:r>
          </a:p>
        </p:txBody>
      </p:sp>
      <p:sp>
        <p:nvSpPr>
          <p:cNvPr id="100" name="スライド番号プレースホルダー 99">
            <a:extLst>
              <a:ext uri="{FF2B5EF4-FFF2-40B4-BE49-F238E27FC236}">
                <a16:creationId xmlns:a16="http://schemas.microsoft.com/office/drawing/2014/main" id="{D7EF088D-A6D8-4DA5-AD4D-5221E33569A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n-US" altLang="ja-JP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pPr rtl="0"/>
              <a:t>9</a:t>
            </a:fld>
            <a:endParaRPr lang="ja-JP" altLang="en-US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" name="テキスト プレースホルダー 21">
            <a:extLst>
              <a:ext uri="{FF2B5EF4-FFF2-40B4-BE49-F238E27FC236}">
                <a16:creationId xmlns:a16="http://schemas.microsoft.com/office/drawing/2014/main" id="{B64E91E7-2FBF-8B39-5C8D-96064164E4E4}"/>
              </a:ext>
            </a:extLst>
          </p:cNvPr>
          <p:cNvSpPr txBox="1">
            <a:spLocks/>
          </p:cNvSpPr>
          <p:nvPr/>
        </p:nvSpPr>
        <p:spPr>
          <a:xfrm>
            <a:off x="8154859" y="3189780"/>
            <a:ext cx="3200400" cy="246588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vert="horz" lIns="182880" tIns="182880" rIns="182880" bIns="45720" rtlCol="0" anchor="t" anchorCtr="1">
            <a:normAutofit/>
          </a:bodyPr>
          <a:lstStyle>
            <a:lvl1pPr marL="0" indent="0" algn="ctr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校内専門職を経由することで、利用のハードルを下げる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適切な支援情報の共有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/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✔　各機関の強みを生かして、支援機関の移行を促す</a:t>
            </a:r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l"/>
            <a:endParaRPr lang="en-US" altLang="ja-JP" sz="1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C5484D0-EC74-AEE8-013C-FC73EF4D4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15254"/>
            <a:ext cx="12192000" cy="94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07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ustom 7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09D"/>
      </a:accent1>
      <a:accent2>
        <a:srgbClr val="FFD7C7"/>
      </a:accent2>
      <a:accent3>
        <a:srgbClr val="FFE9E0"/>
      </a:accent3>
      <a:accent4>
        <a:srgbClr val="55736D"/>
      </a:accent4>
      <a:accent5>
        <a:srgbClr val="88A88E"/>
      </a:accent5>
      <a:accent6>
        <a:srgbClr val="E6FFFB"/>
      </a:accent6>
      <a:hlink>
        <a:srgbClr val="0563C1"/>
      </a:hlink>
      <a:folHlink>
        <a:srgbClr val="954F72"/>
      </a:folHlink>
    </a:clrScheme>
    <a:fontScheme name="Custom 116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418964_TF66722518_Win32" id="{C1C977D3-EEF2-446E-A6E3-9F14856606F0}" vid="{29F0CB79-C6DF-4DEF-B445-3E0CF49A2D5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C88140-B977-44ED-8877-83D5BCE763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E6AE0A-D4B0-4A5B-9359-3C20E0AE6F61}">
  <ds:schemaRefs>
    <ds:schemaRef ds:uri="71af3243-3dd4-4a8d-8c0d-dd76da1f02a5"/>
    <ds:schemaRef ds:uri="http://purl.org/dc/elements/1.1/"/>
    <ds:schemaRef ds:uri="http://schemas.microsoft.com/office/2006/documentManagement/types"/>
    <ds:schemaRef ds:uri="http://www.w3.org/XML/1998/namespace"/>
    <ds:schemaRef ds:uri="16c05727-aa75-4e4a-9b5f-8a80a1165891"/>
    <ds:schemaRef ds:uri="230e9df3-be65-4c73-a93b-d1236ebd677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4F12D6A-2BE8-4847-A724-6F141C79A2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{74560C4A-3BEB-42E4-909D-3F2B5E3AE2A6}tf66722518_win32</Template>
  <TotalTime>1416</TotalTime>
  <Words>1189</Words>
  <Application>Microsoft Office PowerPoint</Application>
  <PresentationFormat>ワイド画面</PresentationFormat>
  <Paragraphs>173</Paragraphs>
  <Slides>17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6" baseType="lpstr">
      <vt:lpstr>Meiryo UI</vt:lpstr>
      <vt:lpstr>UD デジタル 教科書体 NK-R</vt:lpstr>
      <vt:lpstr>UD デジタル 教科書体 N-R</vt:lpstr>
      <vt:lpstr>游ゴシック</vt:lpstr>
      <vt:lpstr>游明朝</vt:lpstr>
      <vt:lpstr>Arial</vt:lpstr>
      <vt:lpstr>Bodoni MT</vt:lpstr>
      <vt:lpstr>Source Sans Pro Light</vt:lpstr>
      <vt:lpstr>Office テーマ</vt:lpstr>
      <vt:lpstr>2023年度第2回 不登校施策検討委員会</vt:lpstr>
      <vt:lpstr>協議事項</vt:lpstr>
      <vt:lpstr>１「町田市の教育に関するアンケート調査」等について</vt:lpstr>
      <vt:lpstr>PowerPoint プレゼンテーション</vt:lpstr>
      <vt:lpstr>当事者調査について</vt:lpstr>
      <vt:lpstr>町田市不登校施策実態調査（案）</vt:lpstr>
      <vt:lpstr>　町田市では、子どもの登校状態に係わらず、将来的な自立に必要な学びの機会が得られるよう支援します。この学びには基礎学力だけでなく、人と関わるコミュニケーションスキルや社会生活上必要なソーシャルスキル、適切な進路選択などを含みます。 　 　不登校は学校を休んでいる「状態」を表す言葉に過ぎず、子どもたちは不登校というプロセスを経て、それぞれの自立に向かいます。町田市では、不登校支援は子どもの育ちを支えるプロセス支援であると捉え、相談先や学びの場等に繋ぎ、継続的な支援を行います。</vt:lpstr>
      <vt:lpstr>PowerPoint プレゼンテーション</vt:lpstr>
      <vt:lpstr>学校と子ども・保護者、支援機関をつなぐ ～校内専門職の役割～</vt:lpstr>
      <vt:lpstr>教育支援センター （けやき教室・くすのき教室）の現状</vt:lpstr>
      <vt:lpstr>PowerPoint プレゼンテーション</vt:lpstr>
      <vt:lpstr>PowerPoint プレゼンテーション</vt:lpstr>
      <vt:lpstr>【参照】「町田の教育に関するアンケート調査」</vt:lpstr>
      <vt:lpstr>PowerPoint プレゼンテーション</vt:lpstr>
      <vt:lpstr>子どもと保護者が必要な情報</vt:lpstr>
      <vt:lpstr>情報の届け方</vt:lpstr>
      <vt:lpstr>次回の委員会について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2023年度第2回 不登校施策検討委員会</dc:title>
  <dc:creator>掛川 育子(学校教育部教育センター)</dc:creator>
  <cp:lastModifiedBy>掛川 育子(学校教育部教育センター)</cp:lastModifiedBy>
  <cp:revision>31</cp:revision>
  <cp:lastPrinted>2023-07-28T06:24:54Z</cp:lastPrinted>
  <dcterms:created xsi:type="dcterms:W3CDTF">2023-06-23T04:05:53Z</dcterms:created>
  <dcterms:modified xsi:type="dcterms:W3CDTF">2023-08-02T08:28:36Z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